
<file path=[Content_Types].xml><?xml version="1.0" encoding="utf-8"?>
<Types xmlns="http://schemas.openxmlformats.org/package/2006/content-types"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Override PartName="/ppt/diagrams/data13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quickStyle15.xml" ContentType="application/vnd.openxmlformats-officedocument.drawingml.diagramStyl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5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16.xml" ContentType="application/vnd.openxmlformats-officedocument.drawingml.diagramColor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Default Extension="gif" ContentType="image/gif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6.xml.rels><?xml version="1.0" encoding="UTF-8" standalone="yes"?>
<Relationships xmlns="http://schemas.openxmlformats.org/package/2006/relationships"><Relationship Id="rId1" Type="http://schemas.openxmlformats.org/officeDocument/2006/relationships/hyperlink" Target="http://men.kapook.com/view42328.html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EB5A77-355D-475B-9D3F-1CDAA68C5593}" type="doc">
      <dgm:prSet loTypeId="urn:microsoft.com/office/officeart/2005/8/layout/target3" loCatId="relationship" qsTypeId="urn:microsoft.com/office/officeart/2005/8/quickstyle/3d6" qsCatId="3D" csTypeId="urn:microsoft.com/office/officeart/2005/8/colors/colorful3" csCatId="colorful"/>
      <dgm:spPr/>
      <dgm:t>
        <a:bodyPr/>
        <a:lstStyle/>
        <a:p>
          <a:endParaRPr lang="th-TH"/>
        </a:p>
      </dgm:t>
    </dgm:pt>
    <dgm:pt modelId="{88F13B84-2863-46B2-A451-7D9B1CE91F35}">
      <dgm:prSet/>
      <dgm:spPr/>
      <dgm:t>
        <a:bodyPr/>
        <a:lstStyle/>
        <a:p>
          <a:pPr rtl="0"/>
          <a:r>
            <a:rPr lang="en-US" b="1" dirty="0" err="1" smtClean="0">
              <a:solidFill>
                <a:srgbClr val="0070C0"/>
              </a:solidFill>
            </a:rPr>
            <a:t>ios</a:t>
          </a:r>
          <a:r>
            <a:rPr lang="en-US" b="1" dirty="0" smtClean="0">
              <a:solidFill>
                <a:srgbClr val="0070C0"/>
              </a:solidFill>
            </a:rPr>
            <a:t> 6 </a:t>
          </a:r>
          <a:r>
            <a:rPr lang="th-TH" b="1" dirty="0" smtClean="0">
              <a:solidFill>
                <a:srgbClr val="0070C0"/>
              </a:solidFill>
            </a:rPr>
            <a:t>มีอะไรใหม่บ้าง</a:t>
          </a:r>
          <a:r>
            <a:rPr lang="en-US" b="1" dirty="0" smtClean="0">
              <a:solidFill>
                <a:srgbClr val="0070C0"/>
              </a:solidFill>
            </a:rPr>
            <a:t>?</a:t>
          </a:r>
          <a:endParaRPr lang="th-TH" b="1" dirty="0">
            <a:solidFill>
              <a:srgbClr val="0070C0"/>
            </a:solidFill>
          </a:endParaRPr>
        </a:p>
      </dgm:t>
    </dgm:pt>
    <dgm:pt modelId="{2B7432D4-BC0B-41D8-B895-CC33766238D3}" type="parTrans" cxnId="{23FA0531-DA4F-4453-AAC9-02B1A7E3F093}">
      <dgm:prSet/>
      <dgm:spPr/>
      <dgm:t>
        <a:bodyPr/>
        <a:lstStyle/>
        <a:p>
          <a:endParaRPr lang="th-TH"/>
        </a:p>
      </dgm:t>
    </dgm:pt>
    <dgm:pt modelId="{44CC1644-1B8C-4E0A-8240-50781F297316}" type="sibTrans" cxnId="{23FA0531-DA4F-4453-AAC9-02B1A7E3F093}">
      <dgm:prSet/>
      <dgm:spPr/>
      <dgm:t>
        <a:bodyPr/>
        <a:lstStyle/>
        <a:p>
          <a:endParaRPr lang="th-TH"/>
        </a:p>
      </dgm:t>
    </dgm:pt>
    <dgm:pt modelId="{F4633A67-20C6-4F1C-AB49-F029CA3F7C77}" type="pres">
      <dgm:prSet presAssocID="{AAEB5A77-355D-475B-9D3F-1CDAA68C559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8B61FD4E-413D-4943-9F6D-43A3B7BD5C87}" type="pres">
      <dgm:prSet presAssocID="{88F13B84-2863-46B2-A451-7D9B1CE91F35}" presName="circle1" presStyleLbl="node1" presStyleIdx="0" presStyleCnt="1"/>
      <dgm:spPr/>
    </dgm:pt>
    <dgm:pt modelId="{17D6E5AE-6694-4F1F-BDE0-6CE03709E2B8}" type="pres">
      <dgm:prSet presAssocID="{88F13B84-2863-46B2-A451-7D9B1CE91F35}" presName="space" presStyleCnt="0"/>
      <dgm:spPr/>
    </dgm:pt>
    <dgm:pt modelId="{DD429BF0-B6CD-41F7-A48D-950EF059F35D}" type="pres">
      <dgm:prSet presAssocID="{88F13B84-2863-46B2-A451-7D9B1CE91F35}" presName="rect1" presStyleLbl="alignAcc1" presStyleIdx="0" presStyleCnt="1"/>
      <dgm:spPr/>
      <dgm:t>
        <a:bodyPr/>
        <a:lstStyle/>
        <a:p>
          <a:endParaRPr lang="th-TH"/>
        </a:p>
      </dgm:t>
    </dgm:pt>
    <dgm:pt modelId="{C52125FF-ADA0-45E2-9840-64585A84AE3E}" type="pres">
      <dgm:prSet presAssocID="{88F13B84-2863-46B2-A451-7D9B1CE91F35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4C1462C8-27CE-440F-B951-71310787254C}" type="presOf" srcId="{88F13B84-2863-46B2-A451-7D9B1CE91F35}" destId="{C52125FF-ADA0-45E2-9840-64585A84AE3E}" srcOrd="1" destOrd="0" presId="urn:microsoft.com/office/officeart/2005/8/layout/target3"/>
    <dgm:cxn modelId="{23FA0531-DA4F-4453-AAC9-02B1A7E3F093}" srcId="{AAEB5A77-355D-475B-9D3F-1CDAA68C5593}" destId="{88F13B84-2863-46B2-A451-7D9B1CE91F35}" srcOrd="0" destOrd="0" parTransId="{2B7432D4-BC0B-41D8-B895-CC33766238D3}" sibTransId="{44CC1644-1B8C-4E0A-8240-50781F297316}"/>
    <dgm:cxn modelId="{77D8D8C0-5CBF-4252-B01B-D5D0E5C78F22}" type="presOf" srcId="{88F13B84-2863-46B2-A451-7D9B1CE91F35}" destId="{DD429BF0-B6CD-41F7-A48D-950EF059F35D}" srcOrd="0" destOrd="0" presId="urn:microsoft.com/office/officeart/2005/8/layout/target3"/>
    <dgm:cxn modelId="{63492E89-FACE-426D-AD34-D218A006A817}" type="presOf" srcId="{AAEB5A77-355D-475B-9D3F-1CDAA68C5593}" destId="{F4633A67-20C6-4F1C-AB49-F029CA3F7C77}" srcOrd="0" destOrd="0" presId="urn:microsoft.com/office/officeart/2005/8/layout/target3"/>
    <dgm:cxn modelId="{49B878BC-FEDA-431A-B5C6-B542C799ED12}" type="presParOf" srcId="{F4633A67-20C6-4F1C-AB49-F029CA3F7C77}" destId="{8B61FD4E-413D-4943-9F6D-43A3B7BD5C87}" srcOrd="0" destOrd="0" presId="urn:microsoft.com/office/officeart/2005/8/layout/target3"/>
    <dgm:cxn modelId="{89804EA0-629B-47CB-878A-CE2B83DA76A9}" type="presParOf" srcId="{F4633A67-20C6-4F1C-AB49-F029CA3F7C77}" destId="{17D6E5AE-6694-4F1F-BDE0-6CE03709E2B8}" srcOrd="1" destOrd="0" presId="urn:microsoft.com/office/officeart/2005/8/layout/target3"/>
    <dgm:cxn modelId="{6C13466E-A2EF-416C-90E9-B58504B2F91C}" type="presParOf" srcId="{F4633A67-20C6-4F1C-AB49-F029CA3F7C77}" destId="{DD429BF0-B6CD-41F7-A48D-950EF059F35D}" srcOrd="2" destOrd="0" presId="urn:microsoft.com/office/officeart/2005/8/layout/target3"/>
    <dgm:cxn modelId="{1E4454C2-264E-4740-B5AC-0640617D13BA}" type="presParOf" srcId="{F4633A67-20C6-4F1C-AB49-F029CA3F7C77}" destId="{C52125FF-ADA0-45E2-9840-64585A84AE3E}" srcOrd="3" destOrd="0" presId="urn:microsoft.com/office/officeart/2005/8/layout/target3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1ADB2E8-9D10-46F7-B896-86AFC5B040FE}" type="doc">
      <dgm:prSet loTypeId="urn:microsoft.com/office/officeart/2005/8/layout/vList5" loCatId="list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A337F408-7FB2-4851-9C8E-797EA2488FB6}">
      <dgm:prSet/>
      <dgm:spPr/>
      <dgm:t>
        <a:bodyPr/>
        <a:lstStyle/>
        <a:p>
          <a:pPr rtl="0"/>
          <a:r>
            <a:rPr lang="en-US" b="1" dirty="0" smtClean="0"/>
            <a:t>Do Not Disturb </a:t>
          </a:r>
          <a:r>
            <a:rPr lang="th-TH" b="1" dirty="0" smtClean="0"/>
            <a:t>ปิดการแจ้งเตือนต่างๆ</a:t>
          </a:r>
          <a:r>
            <a:rPr lang="en-US" b="0" dirty="0" smtClean="0"/>
            <a:t> </a:t>
          </a:r>
          <a:br>
            <a:rPr lang="en-US" b="0" dirty="0" smtClean="0"/>
          </a:br>
          <a:r>
            <a:rPr lang="en-US" b="0" dirty="0" smtClean="0"/>
            <a:t>          </a:t>
          </a:r>
          <a:r>
            <a:rPr lang="th-TH" b="0" dirty="0" smtClean="0"/>
            <a:t>ฟีเจอร์ </a:t>
          </a:r>
          <a:r>
            <a:rPr lang="en-US" b="0" dirty="0" smtClean="0"/>
            <a:t>Do Not Disturb </a:t>
          </a:r>
          <a:r>
            <a:rPr lang="th-TH" b="0" dirty="0" smtClean="0"/>
            <a:t>น่าจะถูกใจใครหลาย ๆ คน หน้าที่ของฟีเจอร์ตัวนี้ คือจะทำการปิดการแจ้งเตือนต่าง ๆ จะไม่มีการแจ้งเตือนมารบกวน (ใช้กรณีที่ต้องการพักผ่อนหรือตอนนอนหลับ) โดยการแจ้งเตือนต่าง ๆ ยังคงเคลื่อนไหวตามปกติ เพียงแต่จะไม่แสดงผลให้เราทราบนั้นเอง สำหรับฟีเจอร์นี้สามารถกำหนดและตั้งเวลาการทำงานได้</a:t>
          </a:r>
          <a:r>
            <a:rPr lang="en-US" b="0" dirty="0" smtClean="0"/>
            <a:t/>
          </a:r>
          <a:br>
            <a:rPr lang="en-US" b="0" dirty="0" smtClean="0"/>
          </a:br>
          <a:endParaRPr lang="th-TH" b="0" dirty="0"/>
        </a:p>
      </dgm:t>
    </dgm:pt>
    <dgm:pt modelId="{E24CB19A-8D77-44AA-A9EE-5FBC50000479}" type="parTrans" cxnId="{67743EC1-E3A3-4589-B512-C4F5ECDE598D}">
      <dgm:prSet/>
      <dgm:spPr/>
      <dgm:t>
        <a:bodyPr/>
        <a:lstStyle/>
        <a:p>
          <a:endParaRPr lang="th-TH"/>
        </a:p>
      </dgm:t>
    </dgm:pt>
    <dgm:pt modelId="{47C62802-DEBE-4874-B879-9D90AF1AE4CA}" type="sibTrans" cxnId="{67743EC1-E3A3-4589-B512-C4F5ECDE598D}">
      <dgm:prSet/>
      <dgm:spPr/>
      <dgm:t>
        <a:bodyPr/>
        <a:lstStyle/>
        <a:p>
          <a:endParaRPr lang="th-TH"/>
        </a:p>
      </dgm:t>
    </dgm:pt>
    <dgm:pt modelId="{F9DEA922-7CD8-4681-9253-6E18C2E3B490}" type="pres">
      <dgm:prSet presAssocID="{C1ADB2E8-9D10-46F7-B896-86AFC5B040FE}" presName="Name0" presStyleCnt="0">
        <dgm:presLayoutVars>
          <dgm:dir/>
          <dgm:animLvl val="lvl"/>
          <dgm:resizeHandles val="exact"/>
        </dgm:presLayoutVars>
      </dgm:prSet>
      <dgm:spPr/>
    </dgm:pt>
    <dgm:pt modelId="{5B508D40-FE5A-46BC-B835-7CFCDF3DCD95}" type="pres">
      <dgm:prSet presAssocID="{A337F408-7FB2-4851-9C8E-797EA2488FB6}" presName="linNode" presStyleCnt="0"/>
      <dgm:spPr/>
    </dgm:pt>
    <dgm:pt modelId="{2D7CF810-83F3-4827-80D3-11BD07BE47B1}" type="pres">
      <dgm:prSet presAssocID="{A337F408-7FB2-4851-9C8E-797EA2488FB6}" presName="parentText" presStyleLbl="node1" presStyleIdx="0" presStyleCnt="1" custScaleX="198141">
        <dgm:presLayoutVars>
          <dgm:chMax val="1"/>
          <dgm:bulletEnabled val="1"/>
        </dgm:presLayoutVars>
      </dgm:prSet>
      <dgm:spPr/>
    </dgm:pt>
  </dgm:ptLst>
  <dgm:cxnLst>
    <dgm:cxn modelId="{22DF332C-0DF3-4FA2-B6A6-96418356283B}" type="presOf" srcId="{A337F408-7FB2-4851-9C8E-797EA2488FB6}" destId="{2D7CF810-83F3-4827-80D3-11BD07BE47B1}" srcOrd="0" destOrd="0" presId="urn:microsoft.com/office/officeart/2005/8/layout/vList5"/>
    <dgm:cxn modelId="{DD8577EB-FBE8-44FB-B51B-49626FE283A6}" type="presOf" srcId="{C1ADB2E8-9D10-46F7-B896-86AFC5B040FE}" destId="{F9DEA922-7CD8-4681-9253-6E18C2E3B490}" srcOrd="0" destOrd="0" presId="urn:microsoft.com/office/officeart/2005/8/layout/vList5"/>
    <dgm:cxn modelId="{67743EC1-E3A3-4589-B512-C4F5ECDE598D}" srcId="{C1ADB2E8-9D10-46F7-B896-86AFC5B040FE}" destId="{A337F408-7FB2-4851-9C8E-797EA2488FB6}" srcOrd="0" destOrd="0" parTransId="{E24CB19A-8D77-44AA-A9EE-5FBC50000479}" sibTransId="{47C62802-DEBE-4874-B879-9D90AF1AE4CA}"/>
    <dgm:cxn modelId="{D6F18182-6CB2-451E-88F1-267591800D17}" type="presParOf" srcId="{F9DEA922-7CD8-4681-9253-6E18C2E3B490}" destId="{5B508D40-FE5A-46BC-B835-7CFCDF3DCD95}" srcOrd="0" destOrd="0" presId="urn:microsoft.com/office/officeart/2005/8/layout/vList5"/>
    <dgm:cxn modelId="{C522A125-825D-4654-8812-12391B58DDD4}" type="presParOf" srcId="{5B508D40-FE5A-46BC-B835-7CFCDF3DCD95}" destId="{2D7CF810-83F3-4827-80D3-11BD07BE47B1}" srcOrd="0" destOrd="0" presId="urn:microsoft.com/office/officeart/2005/8/layout/vList5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FA8DA58-2D65-4EFA-A70D-5D3DE02C356B}" type="doc">
      <dgm:prSet loTypeId="urn:microsoft.com/office/officeart/2005/8/layout/vProcess5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83CB63AD-1E38-4810-83B7-65D7A6CE6D6B}">
      <dgm:prSet/>
      <dgm:spPr/>
      <dgm:t>
        <a:bodyPr/>
        <a:lstStyle/>
        <a:p>
          <a:pPr rtl="0"/>
          <a:r>
            <a:rPr lang="en-US" b="1" dirty="0" smtClean="0">
              <a:latin typeface="Angsana New" pitchFamily="18" charset="-34"/>
              <a:cs typeface="Angsana New" pitchFamily="18" charset="-34"/>
            </a:rPr>
            <a:t>Mail VIP (</a:t>
          </a:r>
          <a:r>
            <a:rPr lang="th-TH" b="1" dirty="0" smtClean="0">
              <a:latin typeface="Angsana New" pitchFamily="18" charset="-34"/>
              <a:cs typeface="Angsana New" pitchFamily="18" charset="-34"/>
            </a:rPr>
            <a:t>อีเมล์บุคคลสำคัญ)</a:t>
          </a:r>
          <a:r>
            <a:rPr lang="th-TH" b="0" dirty="0" smtClean="0">
              <a:latin typeface="Angsana New" pitchFamily="18" charset="-34"/>
              <a:cs typeface="Angsana New" pitchFamily="18" charset="-34"/>
            </a:rPr>
            <a:t> </a:t>
          </a:r>
          <a:r>
            <a:rPr lang="en-US" b="0" dirty="0" smtClean="0">
              <a:latin typeface="Angsana New" pitchFamily="18" charset="-34"/>
              <a:cs typeface="Angsana New" pitchFamily="18" charset="-34"/>
            </a:rPr>
            <a:t/>
          </a:r>
          <a:br>
            <a:rPr lang="en-US" b="0" dirty="0" smtClean="0">
              <a:latin typeface="Angsana New" pitchFamily="18" charset="-34"/>
              <a:cs typeface="Angsana New" pitchFamily="18" charset="-34"/>
            </a:rPr>
          </a:br>
          <a:r>
            <a:rPr lang="en-US" b="0" dirty="0" smtClean="0">
              <a:latin typeface="Angsana New" pitchFamily="18" charset="-34"/>
              <a:cs typeface="Angsana New" pitchFamily="18" charset="-34"/>
            </a:rPr>
            <a:t>          </a:t>
          </a:r>
          <a:r>
            <a:rPr lang="th-TH" b="0" dirty="0" smtClean="0">
              <a:latin typeface="Angsana New" pitchFamily="18" charset="-34"/>
              <a:cs typeface="Angsana New" pitchFamily="18" charset="-34"/>
            </a:rPr>
            <a:t>ฟีเจอร์ </a:t>
          </a:r>
          <a:r>
            <a:rPr lang="en-US" b="0" dirty="0" smtClean="0">
              <a:latin typeface="Angsana New" pitchFamily="18" charset="-34"/>
              <a:cs typeface="Angsana New" pitchFamily="18" charset="-34"/>
            </a:rPr>
            <a:t>Mail VIP </a:t>
          </a:r>
          <a:r>
            <a:rPr lang="th-TH" b="0" dirty="0" smtClean="0">
              <a:latin typeface="Angsana New" pitchFamily="18" charset="-34"/>
              <a:cs typeface="Angsana New" pitchFamily="18" charset="-34"/>
            </a:rPr>
            <a:t>ช่วยให้ผู้ใช้งานไม่พลาดอีเมล์จากคนสำคัญ ซึ่งฟีเจอร์นี้ จะทำการไฮไลท์อีเมล์จากคนที่เราตั้งค่าไว้ให้เป็น </a:t>
          </a:r>
          <a:r>
            <a:rPr lang="en-US" b="0" dirty="0" smtClean="0">
              <a:latin typeface="Angsana New" pitchFamily="18" charset="-34"/>
              <a:cs typeface="Angsana New" pitchFamily="18" charset="-34"/>
            </a:rPr>
            <a:t>VIP </a:t>
          </a:r>
          <a:r>
            <a:rPr lang="th-TH" b="0" dirty="0" smtClean="0">
              <a:latin typeface="Angsana New" pitchFamily="18" charset="-34"/>
              <a:cs typeface="Angsana New" pitchFamily="18" charset="-34"/>
            </a:rPr>
            <a:t>หรือติดดาวอีเมล์สำคัญ ๆ นั่นเองและนอกจากนี้ยังแนบรูปภาพ</a:t>
          </a:r>
          <a:r>
            <a:rPr lang="en-US" b="0" dirty="0" smtClean="0">
              <a:latin typeface="Angsana New" pitchFamily="18" charset="-34"/>
              <a:cs typeface="Angsana New" pitchFamily="18" charset="-34"/>
            </a:rPr>
            <a:t>, </a:t>
          </a:r>
          <a:r>
            <a:rPr lang="th-TH" b="0" dirty="0" smtClean="0">
              <a:latin typeface="Angsana New" pitchFamily="18" charset="-34"/>
              <a:cs typeface="Angsana New" pitchFamily="18" charset="-34"/>
            </a:rPr>
            <a:t>วิดีโอจากในแอพฯ </a:t>
          </a:r>
          <a:r>
            <a:rPr lang="en-US" b="0" dirty="0" smtClean="0">
              <a:latin typeface="Angsana New" pitchFamily="18" charset="-34"/>
              <a:cs typeface="Angsana New" pitchFamily="18" charset="-34"/>
            </a:rPr>
            <a:t>Mail </a:t>
          </a:r>
          <a:r>
            <a:rPr lang="th-TH" b="0" dirty="0" smtClean="0">
              <a:latin typeface="Angsana New" pitchFamily="18" charset="-34"/>
              <a:cs typeface="Angsana New" pitchFamily="18" charset="-34"/>
            </a:rPr>
            <a:t>ได้แล้ว</a:t>
          </a:r>
          <a:r>
            <a:rPr lang="en-US" b="0" dirty="0" smtClean="0">
              <a:latin typeface="Angsana New" pitchFamily="18" charset="-34"/>
              <a:cs typeface="Angsana New" pitchFamily="18" charset="-34"/>
            </a:rPr>
            <a:t/>
          </a:r>
          <a:br>
            <a:rPr lang="en-US" b="0" dirty="0" smtClean="0">
              <a:latin typeface="Angsana New" pitchFamily="18" charset="-34"/>
              <a:cs typeface="Angsana New" pitchFamily="18" charset="-34"/>
            </a:rPr>
          </a:br>
          <a:endParaRPr lang="th-TH" b="0" dirty="0">
            <a:latin typeface="Angsana New" pitchFamily="18" charset="-34"/>
            <a:cs typeface="Angsana New" pitchFamily="18" charset="-34"/>
          </a:endParaRPr>
        </a:p>
      </dgm:t>
    </dgm:pt>
    <dgm:pt modelId="{FFABEF4E-92E0-4116-97B3-74A4CFC615D2}" type="parTrans" cxnId="{ACBB60B0-A4AB-4A0B-8AB5-AD424222C5D4}">
      <dgm:prSet/>
      <dgm:spPr/>
      <dgm:t>
        <a:bodyPr/>
        <a:lstStyle/>
        <a:p>
          <a:endParaRPr lang="th-TH"/>
        </a:p>
      </dgm:t>
    </dgm:pt>
    <dgm:pt modelId="{1409C70A-FFCF-4074-BEF7-BE07FFE8432A}" type="sibTrans" cxnId="{ACBB60B0-A4AB-4A0B-8AB5-AD424222C5D4}">
      <dgm:prSet/>
      <dgm:spPr/>
      <dgm:t>
        <a:bodyPr/>
        <a:lstStyle/>
        <a:p>
          <a:endParaRPr lang="th-TH"/>
        </a:p>
      </dgm:t>
    </dgm:pt>
    <dgm:pt modelId="{972DC0AD-0123-46C1-97C1-18049E454017}" type="pres">
      <dgm:prSet presAssocID="{EFA8DA58-2D65-4EFA-A70D-5D3DE02C356B}" presName="outerComposite" presStyleCnt="0">
        <dgm:presLayoutVars>
          <dgm:chMax val="5"/>
          <dgm:dir/>
          <dgm:resizeHandles val="exact"/>
        </dgm:presLayoutVars>
      </dgm:prSet>
      <dgm:spPr/>
    </dgm:pt>
    <dgm:pt modelId="{F9CAC213-7E52-4A90-AFFB-0529294E6768}" type="pres">
      <dgm:prSet presAssocID="{EFA8DA58-2D65-4EFA-A70D-5D3DE02C356B}" presName="dummyMaxCanvas" presStyleCnt="0">
        <dgm:presLayoutVars/>
      </dgm:prSet>
      <dgm:spPr/>
    </dgm:pt>
    <dgm:pt modelId="{72A4F3FF-9748-4931-B739-F5AEE7AA763B}" type="pres">
      <dgm:prSet presAssocID="{EFA8DA58-2D65-4EFA-A70D-5D3DE02C356B}" presName="OneNode_1" presStyleLbl="node1" presStyleIdx="0" presStyleCnt="1" custScaleY="146435" custLinFactNeighborX="516" custLinFactNeighborY="29567">
        <dgm:presLayoutVars>
          <dgm:bulletEnabled val="1"/>
        </dgm:presLayoutVars>
      </dgm:prSet>
      <dgm:spPr/>
    </dgm:pt>
  </dgm:ptLst>
  <dgm:cxnLst>
    <dgm:cxn modelId="{ACBB60B0-A4AB-4A0B-8AB5-AD424222C5D4}" srcId="{EFA8DA58-2D65-4EFA-A70D-5D3DE02C356B}" destId="{83CB63AD-1E38-4810-83B7-65D7A6CE6D6B}" srcOrd="0" destOrd="0" parTransId="{FFABEF4E-92E0-4116-97B3-74A4CFC615D2}" sibTransId="{1409C70A-FFCF-4074-BEF7-BE07FFE8432A}"/>
    <dgm:cxn modelId="{67EF05C8-1BCF-4661-8EBF-D012575BCBA8}" type="presOf" srcId="{83CB63AD-1E38-4810-83B7-65D7A6CE6D6B}" destId="{72A4F3FF-9748-4931-B739-F5AEE7AA763B}" srcOrd="0" destOrd="0" presId="urn:microsoft.com/office/officeart/2005/8/layout/vProcess5"/>
    <dgm:cxn modelId="{7885AAC5-41F1-42B6-8E4C-9B1BFA10E39E}" type="presOf" srcId="{EFA8DA58-2D65-4EFA-A70D-5D3DE02C356B}" destId="{972DC0AD-0123-46C1-97C1-18049E454017}" srcOrd="0" destOrd="0" presId="urn:microsoft.com/office/officeart/2005/8/layout/vProcess5"/>
    <dgm:cxn modelId="{376AD89B-9F6D-4E50-A6D7-C71D3375C648}" type="presParOf" srcId="{972DC0AD-0123-46C1-97C1-18049E454017}" destId="{F9CAC213-7E52-4A90-AFFB-0529294E6768}" srcOrd="0" destOrd="0" presId="urn:microsoft.com/office/officeart/2005/8/layout/vProcess5"/>
    <dgm:cxn modelId="{96CAC127-57FA-4030-A70C-3C1158C247A0}" type="presParOf" srcId="{972DC0AD-0123-46C1-97C1-18049E454017}" destId="{72A4F3FF-9748-4931-B739-F5AEE7AA763B}" srcOrd="1" destOrd="0" presId="urn:microsoft.com/office/officeart/2005/8/layout/vProcess5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7973C1E-783E-4362-9226-92CB8BCF1229}" type="doc">
      <dgm:prSet loTypeId="urn:microsoft.com/office/officeart/2005/8/layout/hierarchy3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D928B72C-0562-4B22-A0F1-455920ECDEA4}">
      <dgm:prSet/>
      <dgm:spPr/>
      <dgm:t>
        <a:bodyPr/>
        <a:lstStyle/>
        <a:p>
          <a:pPr rtl="0"/>
          <a:r>
            <a:rPr lang="en-US" b="1" dirty="0" smtClean="0"/>
            <a:t>Guided Access</a:t>
          </a:r>
          <a:r>
            <a:rPr lang="en-US" b="0" dirty="0" smtClean="0"/>
            <a:t>           </a:t>
          </a:r>
          <a:br>
            <a:rPr lang="en-US" b="0" dirty="0" smtClean="0"/>
          </a:br>
          <a:r>
            <a:rPr lang="th-TH" b="0" dirty="0" smtClean="0"/>
            <a:t>ฟีเจอร์ที่ใช้สำหรับควบคุมการใช้หน้าจอเฉพาะ            บางจุด โดยสามารถกำหนดได้ว่าต้องการให้หน้าจอส่วนไหนบนไอโฟนหรือไอแพดใช้งานได้บ้าง</a:t>
          </a:r>
          <a:r>
            <a:rPr lang="en-US" b="0" dirty="0" smtClean="0"/>
            <a:t/>
          </a:r>
          <a:br>
            <a:rPr lang="en-US" b="0" dirty="0" smtClean="0"/>
          </a:br>
          <a:endParaRPr lang="th-TH" b="0" dirty="0"/>
        </a:p>
      </dgm:t>
    </dgm:pt>
    <dgm:pt modelId="{9B330E58-382D-4457-BFF1-E8836E1F4E2F}" type="parTrans" cxnId="{DBBE0078-9DF0-4FDB-AF2C-384DF5786804}">
      <dgm:prSet/>
      <dgm:spPr/>
      <dgm:t>
        <a:bodyPr/>
        <a:lstStyle/>
        <a:p>
          <a:endParaRPr lang="th-TH"/>
        </a:p>
      </dgm:t>
    </dgm:pt>
    <dgm:pt modelId="{FA127DD8-41E5-41BC-8803-D7FD1C9E72AF}" type="sibTrans" cxnId="{DBBE0078-9DF0-4FDB-AF2C-384DF5786804}">
      <dgm:prSet/>
      <dgm:spPr/>
      <dgm:t>
        <a:bodyPr/>
        <a:lstStyle/>
        <a:p>
          <a:endParaRPr lang="th-TH"/>
        </a:p>
      </dgm:t>
    </dgm:pt>
    <dgm:pt modelId="{808A0350-3D39-4DF5-B4AC-CA96B3DD872C}" type="pres">
      <dgm:prSet presAssocID="{F7973C1E-783E-4362-9226-92CB8BCF122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891C65D-3A4F-454B-8E3C-B6E2494ACAFB}" type="pres">
      <dgm:prSet presAssocID="{D928B72C-0562-4B22-A0F1-455920ECDEA4}" presName="root" presStyleCnt="0"/>
      <dgm:spPr/>
    </dgm:pt>
    <dgm:pt modelId="{81E7ADC2-0F71-4679-A5D6-ADCF979318CE}" type="pres">
      <dgm:prSet presAssocID="{D928B72C-0562-4B22-A0F1-455920ECDEA4}" presName="rootComposite" presStyleCnt="0"/>
      <dgm:spPr/>
    </dgm:pt>
    <dgm:pt modelId="{37B8950E-5CB9-4649-BF5D-023B8342E572}" type="pres">
      <dgm:prSet presAssocID="{D928B72C-0562-4B22-A0F1-455920ECDEA4}" presName="rootText" presStyleLbl="node1" presStyleIdx="0" presStyleCnt="1"/>
      <dgm:spPr/>
    </dgm:pt>
    <dgm:pt modelId="{002001C4-DC05-4451-AE2B-2BFA618DBED7}" type="pres">
      <dgm:prSet presAssocID="{D928B72C-0562-4B22-A0F1-455920ECDEA4}" presName="rootConnector" presStyleLbl="node1" presStyleIdx="0" presStyleCnt="1"/>
      <dgm:spPr/>
    </dgm:pt>
    <dgm:pt modelId="{E598A9C3-9F91-43C5-8A8C-7033F52C477C}" type="pres">
      <dgm:prSet presAssocID="{D928B72C-0562-4B22-A0F1-455920ECDEA4}" presName="childShape" presStyleCnt="0"/>
      <dgm:spPr/>
    </dgm:pt>
  </dgm:ptLst>
  <dgm:cxnLst>
    <dgm:cxn modelId="{9F77BAF5-2A17-4C14-83FB-D71ACA767F90}" type="presOf" srcId="{D928B72C-0562-4B22-A0F1-455920ECDEA4}" destId="{37B8950E-5CB9-4649-BF5D-023B8342E572}" srcOrd="0" destOrd="0" presId="urn:microsoft.com/office/officeart/2005/8/layout/hierarchy3"/>
    <dgm:cxn modelId="{23C97254-D7DE-431D-8585-BFBA157BA689}" type="presOf" srcId="{F7973C1E-783E-4362-9226-92CB8BCF1229}" destId="{808A0350-3D39-4DF5-B4AC-CA96B3DD872C}" srcOrd="0" destOrd="0" presId="urn:microsoft.com/office/officeart/2005/8/layout/hierarchy3"/>
    <dgm:cxn modelId="{4D2C2827-FE3A-4BD3-AB5E-66EED38D091B}" type="presOf" srcId="{D928B72C-0562-4B22-A0F1-455920ECDEA4}" destId="{002001C4-DC05-4451-AE2B-2BFA618DBED7}" srcOrd="1" destOrd="0" presId="urn:microsoft.com/office/officeart/2005/8/layout/hierarchy3"/>
    <dgm:cxn modelId="{DBBE0078-9DF0-4FDB-AF2C-384DF5786804}" srcId="{F7973C1E-783E-4362-9226-92CB8BCF1229}" destId="{D928B72C-0562-4B22-A0F1-455920ECDEA4}" srcOrd="0" destOrd="0" parTransId="{9B330E58-382D-4457-BFF1-E8836E1F4E2F}" sibTransId="{FA127DD8-41E5-41BC-8803-D7FD1C9E72AF}"/>
    <dgm:cxn modelId="{20FE4152-E9B0-4F81-BA16-55C372ACAB74}" type="presParOf" srcId="{808A0350-3D39-4DF5-B4AC-CA96B3DD872C}" destId="{2891C65D-3A4F-454B-8E3C-B6E2494ACAFB}" srcOrd="0" destOrd="0" presId="urn:microsoft.com/office/officeart/2005/8/layout/hierarchy3"/>
    <dgm:cxn modelId="{31FBF204-6D80-4B82-AA90-55FC195C8F66}" type="presParOf" srcId="{2891C65D-3A4F-454B-8E3C-B6E2494ACAFB}" destId="{81E7ADC2-0F71-4679-A5D6-ADCF979318CE}" srcOrd="0" destOrd="0" presId="urn:microsoft.com/office/officeart/2005/8/layout/hierarchy3"/>
    <dgm:cxn modelId="{7D1C6624-A7F8-477F-9CF9-6ABF67C073CF}" type="presParOf" srcId="{81E7ADC2-0F71-4679-A5D6-ADCF979318CE}" destId="{37B8950E-5CB9-4649-BF5D-023B8342E572}" srcOrd="0" destOrd="0" presId="urn:microsoft.com/office/officeart/2005/8/layout/hierarchy3"/>
    <dgm:cxn modelId="{A3E6EF3E-4B7C-4327-A07D-A8EA1399984E}" type="presParOf" srcId="{81E7ADC2-0F71-4679-A5D6-ADCF979318CE}" destId="{002001C4-DC05-4451-AE2B-2BFA618DBED7}" srcOrd="1" destOrd="0" presId="urn:microsoft.com/office/officeart/2005/8/layout/hierarchy3"/>
    <dgm:cxn modelId="{6AC61495-5770-4A62-BC29-84328D0B0445}" type="presParOf" srcId="{2891C65D-3A4F-454B-8E3C-B6E2494ACAFB}" destId="{E598A9C3-9F91-43C5-8A8C-7033F52C477C}" srcOrd="1" destOrd="0" presId="urn:microsoft.com/office/officeart/2005/8/layout/hierarchy3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F2752DC-5CF3-4EF6-B800-4BD21AD0AFC4}" type="doc">
      <dgm:prSet loTypeId="urn:microsoft.com/office/officeart/2005/8/layout/vList2" loCatId="list" qsTypeId="urn:microsoft.com/office/officeart/2005/8/quickstyle/3d6" qsCatId="3D" csTypeId="urn:microsoft.com/office/officeart/2005/8/colors/accent1_2" csCatId="accent1"/>
      <dgm:spPr/>
      <dgm:t>
        <a:bodyPr/>
        <a:lstStyle/>
        <a:p>
          <a:endParaRPr lang="th-TH"/>
        </a:p>
      </dgm:t>
    </dgm:pt>
    <dgm:pt modelId="{93A4C079-6112-4F4F-833F-453FAD8BE37B}">
      <dgm:prSet/>
      <dgm:spPr/>
      <dgm:t>
        <a:bodyPr/>
        <a:lstStyle/>
        <a:p>
          <a:pPr rtl="0"/>
          <a:r>
            <a:rPr lang="en-US" b="1" dirty="0" smtClean="0">
              <a:latin typeface="Angsana New" pitchFamily="18" charset="-34"/>
              <a:cs typeface="Angsana New" pitchFamily="18" charset="-34"/>
            </a:rPr>
            <a:t>Photo Streams</a:t>
          </a:r>
          <a:r>
            <a:rPr lang="en-US" b="0" dirty="0" smtClean="0">
              <a:latin typeface="Angsana New" pitchFamily="18" charset="-34"/>
              <a:cs typeface="Angsana New" pitchFamily="18" charset="-34"/>
            </a:rPr>
            <a:t> </a:t>
          </a:r>
          <a:br>
            <a:rPr lang="en-US" b="0" dirty="0" smtClean="0">
              <a:latin typeface="Angsana New" pitchFamily="18" charset="-34"/>
              <a:cs typeface="Angsana New" pitchFamily="18" charset="-34"/>
            </a:rPr>
          </a:br>
          <a:r>
            <a:rPr lang="en-US" b="0" dirty="0" smtClean="0">
              <a:latin typeface="Angsana New" pitchFamily="18" charset="-34"/>
              <a:cs typeface="Angsana New" pitchFamily="18" charset="-34"/>
            </a:rPr>
            <a:t>         </a:t>
          </a:r>
          <a:r>
            <a:rPr lang="th-TH" b="0" dirty="0" smtClean="0">
              <a:latin typeface="Angsana New" pitchFamily="18" charset="-34"/>
              <a:cs typeface="Angsana New" pitchFamily="18" charset="-34"/>
            </a:rPr>
            <a:t>ผู้ใช้งานสามารถแชร์ภาพจาก </a:t>
          </a:r>
          <a:r>
            <a:rPr lang="en-US" b="0" dirty="0" smtClean="0">
              <a:latin typeface="Angsana New" pitchFamily="18" charset="-34"/>
              <a:cs typeface="Angsana New" pitchFamily="18" charset="-34"/>
            </a:rPr>
            <a:t>Photo Streams </a:t>
          </a:r>
          <a:r>
            <a:rPr lang="th-TH" b="0" dirty="0" smtClean="0">
              <a:latin typeface="Angsana New" pitchFamily="18" charset="-34"/>
              <a:cs typeface="Angsana New" pitchFamily="18" charset="-34"/>
            </a:rPr>
            <a:t>ได้แล้ว โดยผู้ใช้สามารถแชร์ </a:t>
          </a:r>
          <a:r>
            <a:rPr lang="en-US" b="0" dirty="0" smtClean="0">
              <a:latin typeface="Angsana New" pitchFamily="18" charset="-34"/>
              <a:cs typeface="Angsana New" pitchFamily="18" charset="-34"/>
            </a:rPr>
            <a:t>group </a:t>
          </a:r>
          <a:r>
            <a:rPr lang="th-TH" b="0" dirty="0" smtClean="0">
              <a:latin typeface="Angsana New" pitchFamily="18" charset="-34"/>
              <a:cs typeface="Angsana New" pitchFamily="18" charset="-34"/>
            </a:rPr>
            <a:t>ของรูปภาพแชร์ภาพให้เพื่อน ๆ ผ่าน</a:t>
          </a:r>
          <a:r>
            <a:rPr lang="en-US" b="0" dirty="0" smtClean="0">
              <a:latin typeface="Angsana New" pitchFamily="18" charset="-34"/>
              <a:cs typeface="Angsana New" pitchFamily="18" charset="-34"/>
            </a:rPr>
            <a:t> iCloud </a:t>
          </a:r>
          <a:r>
            <a:rPr lang="th-TH" b="0" dirty="0" smtClean="0">
              <a:latin typeface="Angsana New" pitchFamily="18" charset="-34"/>
              <a:cs typeface="Angsana New" pitchFamily="18" charset="-34"/>
            </a:rPr>
            <a:t>ได้ และยังสามารถ </a:t>
          </a:r>
          <a:r>
            <a:rPr lang="en-US" b="0" dirty="0" smtClean="0">
              <a:latin typeface="Angsana New" pitchFamily="18" charset="-34"/>
              <a:cs typeface="Angsana New" pitchFamily="18" charset="-34"/>
            </a:rPr>
            <a:t>Comment </a:t>
          </a:r>
          <a:r>
            <a:rPr lang="th-TH" b="0" dirty="0" smtClean="0">
              <a:latin typeface="Angsana New" pitchFamily="18" charset="-34"/>
              <a:cs typeface="Angsana New" pitchFamily="18" charset="-34"/>
            </a:rPr>
            <a:t>หรือกด </a:t>
          </a:r>
          <a:r>
            <a:rPr lang="en-US" b="0" dirty="0" smtClean="0">
              <a:latin typeface="Angsana New" pitchFamily="18" charset="-34"/>
              <a:cs typeface="Angsana New" pitchFamily="18" charset="-34"/>
            </a:rPr>
            <a:t>Like </a:t>
          </a:r>
          <a:r>
            <a:rPr lang="th-TH" b="0" dirty="0" smtClean="0">
              <a:latin typeface="Angsana New" pitchFamily="18" charset="-34"/>
              <a:cs typeface="Angsana New" pitchFamily="18" charset="-34"/>
            </a:rPr>
            <a:t>รูปภาพได้ คล้าย ๆ กับเป็นโซเชียลเน็ตเวิร์กขนาดเล็กนั่นเอง</a:t>
          </a:r>
          <a:r>
            <a:rPr lang="en-US" b="0" dirty="0" smtClean="0">
              <a:latin typeface="Angsana New" pitchFamily="18" charset="-34"/>
              <a:cs typeface="Angsana New" pitchFamily="18" charset="-34"/>
            </a:rPr>
            <a:t/>
          </a:r>
          <a:br>
            <a:rPr lang="en-US" b="0" dirty="0" smtClean="0">
              <a:latin typeface="Angsana New" pitchFamily="18" charset="-34"/>
              <a:cs typeface="Angsana New" pitchFamily="18" charset="-34"/>
            </a:rPr>
          </a:br>
          <a:endParaRPr lang="th-TH" b="0" dirty="0">
            <a:latin typeface="Angsana New" pitchFamily="18" charset="-34"/>
            <a:cs typeface="Angsana New" pitchFamily="18" charset="-34"/>
          </a:endParaRPr>
        </a:p>
      </dgm:t>
    </dgm:pt>
    <dgm:pt modelId="{2603FDB5-6908-4652-AD0D-38041FAE9BE0}" type="parTrans" cxnId="{7D73974B-796B-4AC9-A616-44A61FB65D24}">
      <dgm:prSet/>
      <dgm:spPr/>
      <dgm:t>
        <a:bodyPr/>
        <a:lstStyle/>
        <a:p>
          <a:endParaRPr lang="th-TH"/>
        </a:p>
      </dgm:t>
    </dgm:pt>
    <dgm:pt modelId="{85241E6C-F340-4323-98A9-564D64CD9187}" type="sibTrans" cxnId="{7D73974B-796B-4AC9-A616-44A61FB65D24}">
      <dgm:prSet/>
      <dgm:spPr/>
      <dgm:t>
        <a:bodyPr/>
        <a:lstStyle/>
        <a:p>
          <a:endParaRPr lang="th-TH"/>
        </a:p>
      </dgm:t>
    </dgm:pt>
    <dgm:pt modelId="{6E4A3F31-31AD-4A7A-BB74-7B8BE978DF12}" type="pres">
      <dgm:prSet presAssocID="{AF2752DC-5CF3-4EF6-B800-4BD21AD0AFC4}" presName="linear" presStyleCnt="0">
        <dgm:presLayoutVars>
          <dgm:animLvl val="lvl"/>
          <dgm:resizeHandles val="exact"/>
        </dgm:presLayoutVars>
      </dgm:prSet>
      <dgm:spPr/>
    </dgm:pt>
    <dgm:pt modelId="{FA87BFAB-7017-46A9-B485-3FC2338C9332}" type="pres">
      <dgm:prSet presAssocID="{93A4C079-6112-4F4F-833F-453FAD8BE37B}" presName="parentText" presStyleLbl="node1" presStyleIdx="0" presStyleCnt="1" custLinFactNeighborX="-2065" custLinFactNeighborY="10447">
        <dgm:presLayoutVars>
          <dgm:chMax val="0"/>
          <dgm:bulletEnabled val="1"/>
        </dgm:presLayoutVars>
      </dgm:prSet>
      <dgm:spPr/>
    </dgm:pt>
  </dgm:ptLst>
  <dgm:cxnLst>
    <dgm:cxn modelId="{45AB6909-628E-44E3-87EE-AB8C26300CEC}" type="presOf" srcId="{AF2752DC-5CF3-4EF6-B800-4BD21AD0AFC4}" destId="{6E4A3F31-31AD-4A7A-BB74-7B8BE978DF12}" srcOrd="0" destOrd="0" presId="urn:microsoft.com/office/officeart/2005/8/layout/vList2"/>
    <dgm:cxn modelId="{E8FE328E-B3D2-47BB-A6EA-EC26C678F03C}" type="presOf" srcId="{93A4C079-6112-4F4F-833F-453FAD8BE37B}" destId="{FA87BFAB-7017-46A9-B485-3FC2338C9332}" srcOrd="0" destOrd="0" presId="urn:microsoft.com/office/officeart/2005/8/layout/vList2"/>
    <dgm:cxn modelId="{7D73974B-796B-4AC9-A616-44A61FB65D24}" srcId="{AF2752DC-5CF3-4EF6-B800-4BD21AD0AFC4}" destId="{93A4C079-6112-4F4F-833F-453FAD8BE37B}" srcOrd="0" destOrd="0" parTransId="{2603FDB5-6908-4652-AD0D-38041FAE9BE0}" sibTransId="{85241E6C-F340-4323-98A9-564D64CD9187}"/>
    <dgm:cxn modelId="{9B6A97EB-2555-464D-8F24-3C77DFA7E83A}" type="presParOf" srcId="{6E4A3F31-31AD-4A7A-BB74-7B8BE978DF12}" destId="{FA87BFAB-7017-46A9-B485-3FC2338C9332}" srcOrd="0" destOrd="0" presId="urn:microsoft.com/office/officeart/2005/8/layout/vList2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2FC105A-9B7F-49AE-A1F4-08C17277FBBB}" type="doc">
      <dgm:prSet loTypeId="urn:microsoft.com/office/officeart/2005/8/layout/vList3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A7D5C622-6C32-4322-9FAD-7E9CACDF6FE5}">
      <dgm:prSet/>
      <dgm:spPr/>
      <dgm:t>
        <a:bodyPr/>
        <a:lstStyle/>
        <a:p>
          <a:pPr rtl="0"/>
          <a:r>
            <a:rPr lang="en-US" b="0" dirty="0" smtClean="0">
              <a:latin typeface="Angsana New" pitchFamily="18" charset="-34"/>
              <a:cs typeface="Angsana New" pitchFamily="18" charset="-34"/>
            </a:rPr>
            <a:t>Lost Mode</a:t>
          </a:r>
          <a:br>
            <a:rPr lang="en-US" b="0" dirty="0" smtClean="0">
              <a:latin typeface="Angsana New" pitchFamily="18" charset="-34"/>
              <a:cs typeface="Angsana New" pitchFamily="18" charset="-34"/>
            </a:rPr>
          </a:br>
          <a:r>
            <a:rPr lang="th-TH" b="0" dirty="0" smtClean="0">
              <a:latin typeface="Angsana New" pitchFamily="18" charset="-34"/>
              <a:cs typeface="Angsana New" pitchFamily="18" charset="-34"/>
            </a:rPr>
            <a:t>มีการเพิ่ม </a:t>
          </a:r>
          <a:r>
            <a:rPr lang="en-US" b="0" dirty="0" smtClean="0">
              <a:latin typeface="Angsana New" pitchFamily="18" charset="-34"/>
              <a:cs typeface="Angsana New" pitchFamily="18" charset="-34"/>
            </a:rPr>
            <a:t>Mode</a:t>
          </a:r>
          <a:r>
            <a:rPr lang="th-TH" b="0" dirty="0" smtClean="0">
              <a:latin typeface="Angsana New" pitchFamily="18" charset="-34"/>
              <a:cs typeface="Angsana New" pitchFamily="18" charset="-34"/>
            </a:rPr>
            <a:t> ใน </a:t>
          </a:r>
          <a:r>
            <a:rPr lang="en-US" b="0" dirty="0" smtClean="0">
              <a:latin typeface="Angsana New" pitchFamily="18" charset="-34"/>
              <a:cs typeface="Angsana New" pitchFamily="18" charset="-34"/>
            </a:rPr>
            <a:t>Find My iPhone  </a:t>
          </a:r>
          <a:r>
            <a:rPr lang="th-TH" b="0" dirty="0" smtClean="0">
              <a:latin typeface="Angsana New" pitchFamily="18" charset="-34"/>
              <a:cs typeface="Angsana New" pitchFamily="18" charset="-34"/>
            </a:rPr>
            <a:t>นั่นคือหากเครื่องหายก็ส่ง</a:t>
          </a:r>
          <a:r>
            <a:rPr lang="en-US" b="0" dirty="0" smtClean="0">
              <a:latin typeface="Angsana New" pitchFamily="18" charset="-34"/>
              <a:cs typeface="Angsana New" pitchFamily="18" charset="-34"/>
            </a:rPr>
            <a:t> Message</a:t>
          </a:r>
          <a:r>
            <a:rPr lang="th-TH" b="0" dirty="0" smtClean="0">
              <a:latin typeface="Angsana New" pitchFamily="18" charset="-34"/>
              <a:cs typeface="Angsana New" pitchFamily="18" charset="-34"/>
            </a:rPr>
            <a:t> ไปที่เครื่องเราผ่าน </a:t>
          </a:r>
          <a:r>
            <a:rPr lang="en-US" b="0" dirty="0" smtClean="0">
              <a:latin typeface="Angsana New" pitchFamily="18" charset="-34"/>
              <a:cs typeface="Angsana New" pitchFamily="18" charset="-34"/>
            </a:rPr>
            <a:t>Find my iPhone </a:t>
          </a:r>
          <a:r>
            <a:rPr lang="th-TH" b="0" dirty="0" smtClean="0">
              <a:latin typeface="Angsana New" pitchFamily="18" charset="-34"/>
              <a:cs typeface="Angsana New" pitchFamily="18" charset="-34"/>
            </a:rPr>
            <a:t>แล้วคนเก็บเครื่องได้จะทำอะไรไม่ได้เลย หากแตะหน้าจอก็จะเป็นการโทรออกหาเบอร์ที่เราส่งไป</a:t>
          </a:r>
          <a:endParaRPr lang="th-TH" b="0" dirty="0">
            <a:latin typeface="Angsana New" pitchFamily="18" charset="-34"/>
            <a:cs typeface="Angsana New" pitchFamily="18" charset="-34"/>
          </a:endParaRPr>
        </a:p>
      </dgm:t>
    </dgm:pt>
    <dgm:pt modelId="{BC1334B0-30EC-4D4B-BC09-9539A1B55580}" type="parTrans" cxnId="{9716C8DE-29C4-4978-8FA1-93C2A78296A7}">
      <dgm:prSet/>
      <dgm:spPr/>
      <dgm:t>
        <a:bodyPr/>
        <a:lstStyle/>
        <a:p>
          <a:endParaRPr lang="th-TH"/>
        </a:p>
      </dgm:t>
    </dgm:pt>
    <dgm:pt modelId="{BFC63154-88F1-470F-BC54-CEA823B90385}" type="sibTrans" cxnId="{9716C8DE-29C4-4978-8FA1-93C2A78296A7}">
      <dgm:prSet/>
      <dgm:spPr/>
      <dgm:t>
        <a:bodyPr/>
        <a:lstStyle/>
        <a:p>
          <a:endParaRPr lang="th-TH"/>
        </a:p>
      </dgm:t>
    </dgm:pt>
    <dgm:pt modelId="{CBBD1EB1-99ED-440B-BCAB-E9A5DDF97989}" type="pres">
      <dgm:prSet presAssocID="{12FC105A-9B7F-49AE-A1F4-08C17277FBBB}" presName="linearFlow" presStyleCnt="0">
        <dgm:presLayoutVars>
          <dgm:dir/>
          <dgm:resizeHandles val="exact"/>
        </dgm:presLayoutVars>
      </dgm:prSet>
      <dgm:spPr/>
    </dgm:pt>
    <dgm:pt modelId="{738166DD-02CA-46A7-80F6-9F1BE07D26E5}" type="pres">
      <dgm:prSet presAssocID="{A7D5C622-6C32-4322-9FAD-7E9CACDF6FE5}" presName="composite" presStyleCnt="0"/>
      <dgm:spPr/>
    </dgm:pt>
    <dgm:pt modelId="{CEA1CE39-A6C4-4611-A445-3B822444B538}" type="pres">
      <dgm:prSet presAssocID="{A7D5C622-6C32-4322-9FAD-7E9CACDF6FE5}" presName="imgShp" presStyleLbl="fgImgPlace1" presStyleIdx="0" presStyleCnt="1"/>
      <dgm:spPr/>
    </dgm:pt>
    <dgm:pt modelId="{9CED3E7A-FD6B-4AF3-B02A-690CE381698D}" type="pres">
      <dgm:prSet presAssocID="{A7D5C622-6C32-4322-9FAD-7E9CACDF6FE5}" presName="txShp" presStyleLbl="node1" presStyleIdx="0" presStyleCnt="1" custScaleX="128990" custScaleY="159183">
        <dgm:presLayoutVars>
          <dgm:bulletEnabled val="1"/>
        </dgm:presLayoutVars>
      </dgm:prSet>
      <dgm:spPr/>
    </dgm:pt>
  </dgm:ptLst>
  <dgm:cxnLst>
    <dgm:cxn modelId="{DB45CC2B-61BE-4362-BD4E-C6F129511AC9}" type="presOf" srcId="{A7D5C622-6C32-4322-9FAD-7E9CACDF6FE5}" destId="{9CED3E7A-FD6B-4AF3-B02A-690CE381698D}" srcOrd="0" destOrd="0" presId="urn:microsoft.com/office/officeart/2005/8/layout/vList3"/>
    <dgm:cxn modelId="{9716C8DE-29C4-4978-8FA1-93C2A78296A7}" srcId="{12FC105A-9B7F-49AE-A1F4-08C17277FBBB}" destId="{A7D5C622-6C32-4322-9FAD-7E9CACDF6FE5}" srcOrd="0" destOrd="0" parTransId="{BC1334B0-30EC-4D4B-BC09-9539A1B55580}" sibTransId="{BFC63154-88F1-470F-BC54-CEA823B90385}"/>
    <dgm:cxn modelId="{446FEBE8-8009-421A-A6FF-6F0F98AB93CB}" type="presOf" srcId="{12FC105A-9B7F-49AE-A1F4-08C17277FBBB}" destId="{CBBD1EB1-99ED-440B-BCAB-E9A5DDF97989}" srcOrd="0" destOrd="0" presId="urn:microsoft.com/office/officeart/2005/8/layout/vList3"/>
    <dgm:cxn modelId="{08C604FB-2909-4487-AB86-A6AACCD18A03}" type="presParOf" srcId="{CBBD1EB1-99ED-440B-BCAB-E9A5DDF97989}" destId="{738166DD-02CA-46A7-80F6-9F1BE07D26E5}" srcOrd="0" destOrd="0" presId="urn:microsoft.com/office/officeart/2005/8/layout/vList3"/>
    <dgm:cxn modelId="{24710190-0AC7-4DCB-A2A8-B984B10947F9}" type="presParOf" srcId="{738166DD-02CA-46A7-80F6-9F1BE07D26E5}" destId="{CEA1CE39-A6C4-4611-A445-3B822444B538}" srcOrd="0" destOrd="0" presId="urn:microsoft.com/office/officeart/2005/8/layout/vList3"/>
    <dgm:cxn modelId="{092BC971-A6A3-4A7E-8274-3C81943C56E7}" type="presParOf" srcId="{738166DD-02CA-46A7-80F6-9F1BE07D26E5}" destId="{9CED3E7A-FD6B-4AF3-B02A-690CE381698D}" srcOrd="1" destOrd="0" presId="urn:microsoft.com/office/officeart/2005/8/layout/vList3"/>
  </dgm:cxnLst>
  <dgm:bg/>
  <dgm:whole/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FEB5D2D-6C81-4663-84BF-55ED8AB2F2BF}" type="doc">
      <dgm:prSet loTypeId="urn:microsoft.com/office/officeart/2005/8/layout/process2" loCatId="process" qsTypeId="urn:microsoft.com/office/officeart/2005/8/quickstyle/3d6" qsCatId="3D" csTypeId="urn:microsoft.com/office/officeart/2005/8/colors/accent1_2" csCatId="accent1"/>
      <dgm:spPr/>
      <dgm:t>
        <a:bodyPr/>
        <a:lstStyle/>
        <a:p>
          <a:endParaRPr lang="th-TH"/>
        </a:p>
      </dgm:t>
    </dgm:pt>
    <dgm:pt modelId="{BD272898-B7A6-4A6F-ACAF-95CB4DEA8041}">
      <dgm:prSet/>
      <dgm:spPr/>
      <dgm:t>
        <a:bodyPr/>
        <a:lstStyle/>
        <a:p>
          <a:pPr rtl="0"/>
          <a:r>
            <a:rPr lang="en-US" b="1" dirty="0" smtClean="0">
              <a:latin typeface="Angsana New" pitchFamily="18" charset="-34"/>
              <a:cs typeface="Angsana New" pitchFamily="18" charset="-34"/>
            </a:rPr>
            <a:t>iOS 6</a:t>
          </a:r>
          <a:r>
            <a:rPr lang="en-US" b="0" dirty="0" smtClean="0">
              <a:latin typeface="Angsana New" pitchFamily="18" charset="-34"/>
              <a:cs typeface="Angsana New" pitchFamily="18" charset="-34"/>
            </a:rPr>
            <a:t> </a:t>
          </a:r>
          <a:br>
            <a:rPr lang="en-US" b="0" dirty="0" smtClean="0">
              <a:latin typeface="Angsana New" pitchFamily="18" charset="-34"/>
              <a:cs typeface="Angsana New" pitchFamily="18" charset="-34"/>
            </a:rPr>
          </a:br>
          <a:r>
            <a:rPr lang="en-US" b="0" dirty="0" smtClean="0">
              <a:latin typeface="Angsana New" pitchFamily="18" charset="-34"/>
              <a:cs typeface="Angsana New" pitchFamily="18" charset="-34"/>
            </a:rPr>
            <a:t>           </a:t>
          </a:r>
          <a:r>
            <a:rPr lang="th-TH" b="0" dirty="0" smtClean="0">
              <a:latin typeface="Angsana New" pitchFamily="18" charset="-34"/>
              <a:cs typeface="Angsana New" pitchFamily="18" charset="-34"/>
            </a:rPr>
            <a:t>ทั้งหมดนี้คือฟีเจอร์การทำงานเด่น ๆ ที่มาพร้อมกับ </a:t>
          </a:r>
          <a:r>
            <a:rPr lang="en-US" b="0" dirty="0" smtClean="0">
              <a:latin typeface="Angsana New" pitchFamily="18" charset="-34"/>
              <a:cs typeface="Angsana New" pitchFamily="18" charset="-34"/>
            </a:rPr>
            <a:t>iOS 6 </a:t>
          </a:r>
          <a:r>
            <a:rPr lang="th-TH" b="0" dirty="0" smtClean="0">
              <a:latin typeface="Angsana New" pitchFamily="18" charset="-34"/>
              <a:cs typeface="Angsana New" pitchFamily="18" charset="-34"/>
            </a:rPr>
            <a:t>ซึ่งขณะนี้ทางแอปเปิลได้ปล่อย </a:t>
          </a:r>
          <a:r>
            <a:rPr lang="en-US" b="0" dirty="0" smtClean="0">
              <a:latin typeface="Angsana New" pitchFamily="18" charset="-34"/>
              <a:cs typeface="Angsana New" pitchFamily="18" charset="-34"/>
            </a:rPr>
            <a:t>iOS 6 </a:t>
          </a:r>
          <a:r>
            <a:rPr lang="th-TH" b="0" dirty="0" smtClean="0">
              <a:latin typeface="Angsana New" pitchFamily="18" charset="-34"/>
              <a:cs typeface="Angsana New" pitchFamily="18" charset="-34"/>
            </a:rPr>
            <a:t>ให้กับผู้ใช้งานทั่วโลกได้อัพเดทกันแล้วฟรี ๆ โดยสามารถอัพเดทได้ผ่านตัวเครื่องแบบ</a:t>
          </a:r>
          <a:r>
            <a:rPr lang="en-US" b="0" dirty="0" smtClean="0">
              <a:latin typeface="Angsana New" pitchFamily="18" charset="-34"/>
              <a:cs typeface="Angsana New" pitchFamily="18" charset="-34"/>
            </a:rPr>
            <a:t> OTA (</a:t>
          </a:r>
          <a:r>
            <a:rPr lang="th-TH" b="0" dirty="0" smtClean="0">
              <a:latin typeface="Angsana New" pitchFamily="18" charset="-34"/>
              <a:cs typeface="Angsana New" pitchFamily="18" charset="-34"/>
            </a:rPr>
            <a:t>วิธีการอัพเดทเฟิร์มแวร์ </a:t>
          </a:r>
          <a:r>
            <a:rPr lang="en-US" b="0" dirty="0" smtClean="0">
              <a:latin typeface="Angsana New" pitchFamily="18" charset="-34"/>
              <a:cs typeface="Angsana New" pitchFamily="18" charset="-34"/>
            </a:rPr>
            <a:t>iOS </a:t>
          </a:r>
          <a:r>
            <a:rPr lang="th-TH" b="0" dirty="0" smtClean="0">
              <a:latin typeface="Angsana New" pitchFamily="18" charset="-34"/>
              <a:cs typeface="Angsana New" pitchFamily="18" charset="-34"/>
            </a:rPr>
            <a:t>แบบ </a:t>
          </a:r>
          <a:r>
            <a:rPr lang="en-US" b="0" dirty="0" smtClean="0">
              <a:latin typeface="Angsana New" pitchFamily="18" charset="-34"/>
              <a:cs typeface="Angsana New" pitchFamily="18" charset="-34"/>
            </a:rPr>
            <a:t>OTA) </a:t>
          </a:r>
          <a:r>
            <a:rPr lang="th-TH" b="0" dirty="0" smtClean="0">
              <a:latin typeface="Angsana New" pitchFamily="18" charset="-34"/>
              <a:cs typeface="Angsana New" pitchFamily="18" charset="-34"/>
            </a:rPr>
            <a:t>หรืออัพเดทผ่าน </a:t>
          </a:r>
          <a:r>
            <a:rPr lang="en-US" b="0" dirty="0" smtClean="0">
              <a:latin typeface="Angsana New" pitchFamily="18" charset="-34"/>
              <a:cs typeface="Angsana New" pitchFamily="18" charset="-34"/>
            </a:rPr>
            <a:t>iTunes </a:t>
          </a:r>
          <a:r>
            <a:rPr lang="th-TH" b="0" dirty="0" smtClean="0">
              <a:latin typeface="Angsana New" pitchFamily="18" charset="-34"/>
              <a:cs typeface="Angsana New" pitchFamily="18" charset="-34"/>
            </a:rPr>
            <a:t>ก็ได้</a:t>
          </a:r>
          <a:r>
            <a:rPr lang="th-TH" b="1" dirty="0" smtClean="0">
              <a:latin typeface="Angsana New" pitchFamily="18" charset="-34"/>
              <a:cs typeface="Angsana New" pitchFamily="18" charset="-34"/>
            </a:rPr>
            <a:t> ส่วนรุ่นที่สามารถอัพเดทเป็น </a:t>
          </a:r>
          <a:r>
            <a:rPr lang="en-US" b="1" dirty="0" smtClean="0">
              <a:latin typeface="Angsana New" pitchFamily="18" charset="-34"/>
              <a:cs typeface="Angsana New" pitchFamily="18" charset="-34"/>
            </a:rPr>
            <a:t>iOS 6 </a:t>
          </a:r>
          <a:r>
            <a:rPr lang="th-TH" b="1" dirty="0" smtClean="0">
              <a:latin typeface="Angsana New" pitchFamily="18" charset="-34"/>
              <a:cs typeface="Angsana New" pitchFamily="18" charset="-34"/>
            </a:rPr>
            <a:t>ได้คือ</a:t>
          </a:r>
          <a:r>
            <a:rPr lang="en-US" b="1" dirty="0" smtClean="0">
              <a:latin typeface="Angsana New" pitchFamily="18" charset="-34"/>
              <a:cs typeface="Angsana New" pitchFamily="18" charset="-34"/>
            </a:rPr>
            <a:t> iPhone 3GS, iPhone 4, iPhone 4S, iPad 2, New iPad </a:t>
          </a:r>
          <a:r>
            <a:rPr lang="th-TH" b="1" dirty="0" smtClean="0">
              <a:latin typeface="Angsana New" pitchFamily="18" charset="-34"/>
              <a:cs typeface="Angsana New" pitchFamily="18" charset="-34"/>
            </a:rPr>
            <a:t>และ </a:t>
          </a:r>
          <a:r>
            <a:rPr lang="en-US" b="1" dirty="0" smtClean="0">
              <a:latin typeface="Angsana New" pitchFamily="18" charset="-34"/>
              <a:cs typeface="Angsana New" pitchFamily="18" charset="-34"/>
            </a:rPr>
            <a:t>iPod touch gen 4 </a:t>
          </a:r>
          <a:r>
            <a:rPr lang="th-TH" b="1" dirty="0" smtClean="0">
              <a:latin typeface="Angsana New" pitchFamily="18" charset="-34"/>
              <a:cs typeface="Angsana New" pitchFamily="18" charset="-34"/>
            </a:rPr>
            <a:t>สำหรับใครที่ใช้ </a:t>
          </a:r>
          <a:r>
            <a:rPr lang="en-US" b="1" dirty="0" smtClean="0">
              <a:latin typeface="Angsana New" pitchFamily="18" charset="-34"/>
              <a:cs typeface="Angsana New" pitchFamily="18" charset="-34"/>
            </a:rPr>
            <a:t>iPad 1 (</a:t>
          </a:r>
          <a:r>
            <a:rPr lang="th-TH" b="1" dirty="0" smtClean="0">
              <a:latin typeface="Angsana New" pitchFamily="18" charset="-34"/>
              <a:cs typeface="Angsana New" pitchFamily="18" charset="-34"/>
            </a:rPr>
            <a:t>รุ่นแรก) ไม่สามารถอัพเดทเป็น </a:t>
          </a:r>
          <a:r>
            <a:rPr lang="en-US" b="1" dirty="0" smtClean="0">
              <a:latin typeface="Angsana New" pitchFamily="18" charset="-34"/>
              <a:cs typeface="Angsana New" pitchFamily="18" charset="-34"/>
            </a:rPr>
            <a:t>iOS 6 </a:t>
          </a:r>
          <a:r>
            <a:rPr lang="th-TH" b="1" dirty="0" smtClean="0">
              <a:latin typeface="Angsana New" pitchFamily="18" charset="-34"/>
              <a:cs typeface="Angsana New" pitchFamily="18" charset="-34"/>
            </a:rPr>
            <a:t>ได้</a:t>
          </a:r>
          <a:r>
            <a:rPr lang="en-US" b="0" dirty="0" smtClean="0">
              <a:latin typeface="Angsana New" pitchFamily="18" charset="-34"/>
              <a:cs typeface="Angsana New" pitchFamily="18" charset="-34"/>
            </a:rPr>
            <a:t/>
          </a:r>
          <a:br>
            <a:rPr lang="en-US" b="0" dirty="0" smtClean="0">
              <a:latin typeface="Angsana New" pitchFamily="18" charset="-34"/>
              <a:cs typeface="Angsana New" pitchFamily="18" charset="-34"/>
            </a:rPr>
          </a:br>
          <a:endParaRPr lang="th-TH" b="0" dirty="0">
            <a:latin typeface="Angsana New" pitchFamily="18" charset="-34"/>
            <a:cs typeface="Angsana New" pitchFamily="18" charset="-34"/>
          </a:endParaRPr>
        </a:p>
      </dgm:t>
    </dgm:pt>
    <dgm:pt modelId="{3A28C87E-2305-4006-AD33-9B1D7D2BE0BD}" type="parTrans" cxnId="{E6912366-A265-4C59-A569-140A16A9EF7A}">
      <dgm:prSet/>
      <dgm:spPr/>
      <dgm:t>
        <a:bodyPr/>
        <a:lstStyle/>
        <a:p>
          <a:endParaRPr lang="th-TH">
            <a:latin typeface="Angsana New" pitchFamily="18" charset="-34"/>
            <a:cs typeface="Angsana New" pitchFamily="18" charset="-34"/>
          </a:endParaRPr>
        </a:p>
      </dgm:t>
    </dgm:pt>
    <dgm:pt modelId="{552F18F1-7F05-454B-B392-A8571E7BE4FC}" type="sibTrans" cxnId="{E6912366-A265-4C59-A569-140A16A9EF7A}">
      <dgm:prSet/>
      <dgm:spPr/>
      <dgm:t>
        <a:bodyPr/>
        <a:lstStyle/>
        <a:p>
          <a:endParaRPr lang="th-TH">
            <a:latin typeface="Angsana New" pitchFamily="18" charset="-34"/>
            <a:cs typeface="Angsana New" pitchFamily="18" charset="-34"/>
          </a:endParaRPr>
        </a:p>
      </dgm:t>
    </dgm:pt>
    <dgm:pt modelId="{1EC133D2-0CA5-4073-AFFC-E7F4420588FC}" type="pres">
      <dgm:prSet presAssocID="{AFEB5D2D-6C81-4663-84BF-55ED8AB2F2BF}" presName="linearFlow" presStyleCnt="0">
        <dgm:presLayoutVars>
          <dgm:resizeHandles val="exact"/>
        </dgm:presLayoutVars>
      </dgm:prSet>
      <dgm:spPr/>
    </dgm:pt>
    <dgm:pt modelId="{07D03E40-C1FD-4B84-94A0-969CDD705059}" type="pres">
      <dgm:prSet presAssocID="{BD272898-B7A6-4A6F-ACAF-95CB4DEA8041}" presName="node" presStyleLbl="node1" presStyleIdx="0" presStyleCnt="1" custLinFactNeighborX="-2065" custLinFactNeighborY="8902">
        <dgm:presLayoutVars>
          <dgm:bulletEnabled val="1"/>
        </dgm:presLayoutVars>
      </dgm:prSet>
      <dgm:spPr/>
    </dgm:pt>
  </dgm:ptLst>
  <dgm:cxnLst>
    <dgm:cxn modelId="{E22F0756-BBCC-4633-A6E1-41F9D96FB6A0}" type="presOf" srcId="{AFEB5D2D-6C81-4663-84BF-55ED8AB2F2BF}" destId="{1EC133D2-0CA5-4073-AFFC-E7F4420588FC}" srcOrd="0" destOrd="0" presId="urn:microsoft.com/office/officeart/2005/8/layout/process2"/>
    <dgm:cxn modelId="{AD600C75-6395-4B55-B24B-EB4C40FB98E9}" type="presOf" srcId="{BD272898-B7A6-4A6F-ACAF-95CB4DEA8041}" destId="{07D03E40-C1FD-4B84-94A0-969CDD705059}" srcOrd="0" destOrd="0" presId="urn:microsoft.com/office/officeart/2005/8/layout/process2"/>
    <dgm:cxn modelId="{E6912366-A265-4C59-A569-140A16A9EF7A}" srcId="{AFEB5D2D-6C81-4663-84BF-55ED8AB2F2BF}" destId="{BD272898-B7A6-4A6F-ACAF-95CB4DEA8041}" srcOrd="0" destOrd="0" parTransId="{3A28C87E-2305-4006-AD33-9B1D7D2BE0BD}" sibTransId="{552F18F1-7F05-454B-B392-A8571E7BE4FC}"/>
    <dgm:cxn modelId="{292580D3-CB03-4B7F-BE9E-D4BFD07B6338}" type="presParOf" srcId="{1EC133D2-0CA5-4073-AFFC-E7F4420588FC}" destId="{07D03E40-C1FD-4B84-94A0-969CDD705059}" srcOrd="0" destOrd="0" presId="urn:microsoft.com/office/officeart/2005/8/layout/process2"/>
  </dgm:cxnLst>
  <dgm:bg/>
  <dgm:whole/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7B913F9-0D63-4826-864F-ABA5B47FFB04}" type="doc">
      <dgm:prSet loTypeId="urn:microsoft.com/office/officeart/2005/8/layout/vList2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70A1C9F0-3D21-4A3F-BF2D-74AFA990E970}">
      <dgm:prSet/>
      <dgm:spPr/>
      <dgm:t>
        <a:bodyPr/>
        <a:lstStyle/>
        <a:p>
          <a:pPr rtl="0"/>
          <a:r>
            <a:rPr lang="th-TH" b="1" dirty="0" smtClean="0"/>
            <a:t>บรรณานุกรม</a:t>
          </a:r>
          <a:r>
            <a:rPr lang="en-US" b="1" dirty="0" smtClean="0"/>
            <a:t/>
          </a:r>
          <a:br>
            <a:rPr lang="en-US" b="1" dirty="0" smtClean="0"/>
          </a:br>
          <a:r>
            <a:rPr lang="en-US" b="1" dirty="0" smtClean="0"/>
            <a:t/>
          </a:r>
          <a:br>
            <a:rPr lang="en-US" b="1" dirty="0" smtClean="0"/>
          </a:br>
          <a:r>
            <a:rPr lang="en-US" b="1" u="sng" dirty="0" smtClean="0">
              <a:hlinkClick xmlns:r="http://schemas.openxmlformats.org/officeDocument/2006/relationships" r:id="rId1"/>
            </a:rPr>
            <a:t/>
          </a:r>
          <a:br>
            <a:rPr lang="en-US" b="1" u="sng" dirty="0" smtClean="0">
              <a:hlinkClick xmlns:r="http://schemas.openxmlformats.org/officeDocument/2006/relationships" r:id="rId1"/>
            </a:rPr>
          </a:br>
          <a:r>
            <a:rPr lang="en-US" b="1" dirty="0" smtClean="0"/>
            <a:t>http://kapook.com</a:t>
          </a:r>
          <a:br>
            <a:rPr lang="en-US" b="1" dirty="0" smtClean="0"/>
          </a:br>
          <a:r>
            <a:rPr lang="en-US" b="1" dirty="0" smtClean="0"/>
            <a:t>http://www.krobkruakao.com</a:t>
          </a:r>
          <a:br>
            <a:rPr lang="en-US" b="1" dirty="0" smtClean="0"/>
          </a:br>
          <a:r>
            <a:rPr lang="en-US" b="1" dirty="0" smtClean="0"/>
            <a:t>http://www.darkzphone.com</a:t>
          </a:r>
          <a:br>
            <a:rPr lang="en-US" b="1" dirty="0" smtClean="0"/>
          </a:br>
          <a:r>
            <a:rPr lang="en-US" b="1" dirty="0" smtClean="0"/>
            <a:t> Official iPhone 5 Trailer - YouTube </a:t>
          </a:r>
          <a:br>
            <a:rPr lang="en-US" b="1" dirty="0" smtClean="0"/>
          </a:br>
          <a:endParaRPr lang="th-TH" b="1" dirty="0"/>
        </a:p>
      </dgm:t>
    </dgm:pt>
    <dgm:pt modelId="{A2A10A95-D132-4003-B995-63895EF5A331}" type="parTrans" cxnId="{0AD591EC-AD06-4F9C-8892-737D8A663E60}">
      <dgm:prSet/>
      <dgm:spPr/>
      <dgm:t>
        <a:bodyPr/>
        <a:lstStyle/>
        <a:p>
          <a:endParaRPr lang="th-TH"/>
        </a:p>
      </dgm:t>
    </dgm:pt>
    <dgm:pt modelId="{F2576957-90CE-42E1-9E31-FB1C0BB6654B}" type="sibTrans" cxnId="{0AD591EC-AD06-4F9C-8892-737D8A663E60}">
      <dgm:prSet/>
      <dgm:spPr/>
      <dgm:t>
        <a:bodyPr/>
        <a:lstStyle/>
        <a:p>
          <a:endParaRPr lang="th-TH"/>
        </a:p>
      </dgm:t>
    </dgm:pt>
    <dgm:pt modelId="{5199462C-4172-474D-8908-88DB7B8C2A0C}" type="pres">
      <dgm:prSet presAssocID="{B7B913F9-0D63-4826-864F-ABA5B47FFB04}" presName="linear" presStyleCnt="0">
        <dgm:presLayoutVars>
          <dgm:animLvl val="lvl"/>
          <dgm:resizeHandles val="exact"/>
        </dgm:presLayoutVars>
      </dgm:prSet>
      <dgm:spPr/>
    </dgm:pt>
    <dgm:pt modelId="{B5280540-EA58-4730-82E1-D3E6F1E86E8D}" type="pres">
      <dgm:prSet presAssocID="{70A1C9F0-3D21-4A3F-BF2D-74AFA990E97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E83B475E-0884-48B3-B0F1-7729B7C93EAD}" type="presOf" srcId="{70A1C9F0-3D21-4A3F-BF2D-74AFA990E970}" destId="{B5280540-EA58-4730-82E1-D3E6F1E86E8D}" srcOrd="0" destOrd="0" presId="urn:microsoft.com/office/officeart/2005/8/layout/vList2"/>
    <dgm:cxn modelId="{78A13F56-949A-4860-9E98-540C3D623202}" type="presOf" srcId="{B7B913F9-0D63-4826-864F-ABA5B47FFB04}" destId="{5199462C-4172-474D-8908-88DB7B8C2A0C}" srcOrd="0" destOrd="0" presId="urn:microsoft.com/office/officeart/2005/8/layout/vList2"/>
    <dgm:cxn modelId="{0AD591EC-AD06-4F9C-8892-737D8A663E60}" srcId="{B7B913F9-0D63-4826-864F-ABA5B47FFB04}" destId="{70A1C9F0-3D21-4A3F-BF2D-74AFA990E970}" srcOrd="0" destOrd="0" parTransId="{A2A10A95-D132-4003-B995-63895EF5A331}" sibTransId="{F2576957-90CE-42E1-9E31-FB1C0BB6654B}"/>
    <dgm:cxn modelId="{F2A40D4C-268E-4D2E-831F-D5638E97BA79}" type="presParOf" srcId="{5199462C-4172-474D-8908-88DB7B8C2A0C}" destId="{B5280540-EA58-4730-82E1-D3E6F1E86E8D}" srcOrd="0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E3BAEE-EDDC-4438-9E92-50E710F57A7E}" type="doc">
      <dgm:prSet loTypeId="urn:microsoft.com/office/officeart/2005/8/layout/vList2" loCatId="list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99C6988F-4102-4B41-934A-F1F02058A5DB}">
      <dgm:prSet custT="1"/>
      <dgm:spPr/>
      <dgm:t>
        <a:bodyPr/>
        <a:lstStyle/>
        <a:p>
          <a:pPr rtl="0"/>
          <a:r>
            <a:rPr lang="th-TH" sz="3600" b="1" dirty="0" smtClean="0">
              <a:latin typeface="Angsana New" pitchFamily="18" charset="-34"/>
              <a:cs typeface="Angsana New" pitchFamily="18" charset="-34"/>
            </a:rPr>
            <a:t>ในงาน </a:t>
          </a:r>
          <a:r>
            <a:rPr lang="en-US" sz="3600" b="1" dirty="0" smtClean="0">
              <a:latin typeface="Angsana New" pitchFamily="18" charset="-34"/>
              <a:cs typeface="Angsana New" pitchFamily="18" charset="-34"/>
            </a:rPr>
            <a:t>WWDC 2012 </a:t>
          </a:r>
          <a:r>
            <a:rPr lang="th-TH" sz="3600" b="1" dirty="0" smtClean="0">
              <a:latin typeface="Angsana New" pitchFamily="18" charset="-34"/>
              <a:cs typeface="Angsana New" pitchFamily="18" charset="-34"/>
            </a:rPr>
            <a:t>นอกจากทางแอปเปิลเปิดตัวสินค้าในตระกูลของแมคที่มีการอัพเกรดฮาร์ดแวร์ทั้ง </a:t>
          </a:r>
          <a:r>
            <a:rPr lang="en-US" sz="3600" b="1" dirty="0" smtClean="0">
              <a:latin typeface="Angsana New" pitchFamily="18" charset="-34"/>
              <a:cs typeface="Angsana New" pitchFamily="18" charset="-34"/>
            </a:rPr>
            <a:t>MacBook Pro, MacBook Air </a:t>
          </a:r>
          <a:r>
            <a:rPr lang="th-TH" sz="3600" b="1" dirty="0" smtClean="0">
              <a:latin typeface="Angsana New" pitchFamily="18" charset="-34"/>
              <a:cs typeface="Angsana New" pitchFamily="18" charset="-34"/>
            </a:rPr>
            <a:t>และ </a:t>
          </a:r>
          <a:r>
            <a:rPr lang="en-US" sz="3600" b="1" dirty="0" smtClean="0">
              <a:latin typeface="Angsana New" pitchFamily="18" charset="-34"/>
              <a:cs typeface="Angsana New" pitchFamily="18" charset="-34"/>
            </a:rPr>
            <a:t>MacBook Pro </a:t>
          </a:r>
          <a:r>
            <a:rPr lang="th-TH" sz="3600" b="1" dirty="0" smtClean="0">
              <a:latin typeface="Angsana New" pitchFamily="18" charset="-34"/>
              <a:cs typeface="Angsana New" pitchFamily="18" charset="-34"/>
            </a:rPr>
            <a:t>รุ่นใหม่ ที่มาพร้อมชื่อ </a:t>
          </a:r>
          <a:r>
            <a:rPr lang="en-US" sz="3600" b="1" dirty="0" smtClean="0">
              <a:latin typeface="Angsana New" pitchFamily="18" charset="-34"/>
              <a:cs typeface="Angsana New" pitchFamily="18" charset="-34"/>
            </a:rPr>
            <a:t>Next Generation MacBook Pro </a:t>
          </a:r>
          <a:r>
            <a:rPr lang="th-TH" sz="3600" b="1" dirty="0" smtClean="0">
              <a:latin typeface="Angsana New" pitchFamily="18" charset="-34"/>
              <a:cs typeface="Angsana New" pitchFamily="18" charset="-34"/>
            </a:rPr>
            <a:t>และยังมีอีกหนึ่งไฮไลท์ที่น่าติดตามก็คือการเปิดตัวระบบปฏิบัติการบนอุปกรณ์พกพาของแอปเปิลหรือที่เรียกกันว่า</a:t>
          </a:r>
          <a:r>
            <a:rPr lang="en-US" sz="3600" b="1" dirty="0" smtClean="0">
              <a:latin typeface="Angsana New" pitchFamily="18" charset="-34"/>
              <a:cs typeface="Angsana New" pitchFamily="18" charset="-34"/>
            </a:rPr>
            <a:t> iOS 6 </a:t>
          </a:r>
          <a:r>
            <a:rPr lang="th-TH" sz="3600" b="1" dirty="0" smtClean="0">
              <a:latin typeface="Angsana New" pitchFamily="18" charset="-34"/>
              <a:cs typeface="Angsana New" pitchFamily="18" charset="-34"/>
            </a:rPr>
            <a:t>ที่มาพร้อมกับฟีเจอร์ใหม่ถึง </a:t>
          </a:r>
          <a:r>
            <a:rPr lang="en-US" sz="3600" b="1" dirty="0" smtClean="0">
              <a:latin typeface="Angsana New" pitchFamily="18" charset="-34"/>
              <a:cs typeface="Angsana New" pitchFamily="18" charset="-34"/>
            </a:rPr>
            <a:t>200 </a:t>
          </a:r>
          <a:r>
            <a:rPr lang="th-TH" sz="3600" b="1" dirty="0" smtClean="0">
              <a:latin typeface="Angsana New" pitchFamily="18" charset="-34"/>
              <a:cs typeface="Angsana New" pitchFamily="18" charset="-34"/>
            </a:rPr>
            <a:t>รายการ ส่วน</a:t>
          </a:r>
          <a:r>
            <a:rPr lang="en-US" sz="3600" b="1" dirty="0" smtClean="0">
              <a:latin typeface="Angsana New" pitchFamily="18" charset="-34"/>
              <a:cs typeface="Angsana New" pitchFamily="18" charset="-34"/>
            </a:rPr>
            <a:t> iOS 6 </a:t>
          </a:r>
          <a:r>
            <a:rPr lang="th-TH" sz="3600" b="1" dirty="0" smtClean="0">
              <a:latin typeface="Angsana New" pitchFamily="18" charset="-34"/>
              <a:cs typeface="Angsana New" pitchFamily="18" charset="-34"/>
            </a:rPr>
            <a:t>มีอะไรใหม่ ๆ และจะมีฟีเจอร์เด่นอะไรบ้าง</a:t>
          </a:r>
          <a:r>
            <a:rPr lang="en-US" sz="3600" b="1" dirty="0" smtClean="0">
              <a:latin typeface="Angsana New" pitchFamily="18" charset="-34"/>
              <a:cs typeface="Angsana New" pitchFamily="18" charset="-34"/>
            </a:rPr>
            <a:t> </a:t>
          </a:r>
          <a:r>
            <a:rPr lang="th-TH" sz="3600" b="1" dirty="0" smtClean="0">
              <a:latin typeface="Angsana New" pitchFamily="18" charset="-34"/>
              <a:cs typeface="Angsana New" pitchFamily="18" charset="-34"/>
            </a:rPr>
            <a:t>มาติดตามกันเลย</a:t>
          </a:r>
          <a:endParaRPr lang="th-TH" sz="3600" b="1" dirty="0">
            <a:latin typeface="Angsana New" pitchFamily="18" charset="-34"/>
            <a:cs typeface="Angsana New" pitchFamily="18" charset="-34"/>
          </a:endParaRPr>
        </a:p>
      </dgm:t>
    </dgm:pt>
    <dgm:pt modelId="{C391C5ED-0771-4EF1-8C89-D6324D9EC84F}" type="parTrans" cxnId="{CD2927EE-25F4-4F58-BD7A-25BE9DF2A5DC}">
      <dgm:prSet/>
      <dgm:spPr/>
      <dgm:t>
        <a:bodyPr/>
        <a:lstStyle/>
        <a:p>
          <a:endParaRPr lang="th-TH" sz="2000">
            <a:latin typeface="Angsana New" pitchFamily="18" charset="-34"/>
            <a:cs typeface="Angsana New" pitchFamily="18" charset="-34"/>
          </a:endParaRPr>
        </a:p>
      </dgm:t>
    </dgm:pt>
    <dgm:pt modelId="{0111AA03-9DDF-4343-8AA9-33CE3BB3AC89}" type="sibTrans" cxnId="{CD2927EE-25F4-4F58-BD7A-25BE9DF2A5DC}">
      <dgm:prSet/>
      <dgm:spPr/>
      <dgm:t>
        <a:bodyPr/>
        <a:lstStyle/>
        <a:p>
          <a:endParaRPr lang="th-TH" sz="2000">
            <a:latin typeface="Angsana New" pitchFamily="18" charset="-34"/>
            <a:cs typeface="Angsana New" pitchFamily="18" charset="-34"/>
          </a:endParaRPr>
        </a:p>
      </dgm:t>
    </dgm:pt>
    <dgm:pt modelId="{077310C0-B7C1-49F8-BC0E-A5212FC64B7C}" type="pres">
      <dgm:prSet presAssocID="{CBE3BAEE-EDDC-4438-9E92-50E710F57A7E}" presName="linear" presStyleCnt="0">
        <dgm:presLayoutVars>
          <dgm:animLvl val="lvl"/>
          <dgm:resizeHandles val="exact"/>
        </dgm:presLayoutVars>
      </dgm:prSet>
      <dgm:spPr/>
    </dgm:pt>
    <dgm:pt modelId="{7A6E0B6C-1154-4089-AEA7-2DAA5A26A168}" type="pres">
      <dgm:prSet presAssocID="{99C6988F-4102-4B41-934A-F1F02058A5D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CD2927EE-25F4-4F58-BD7A-25BE9DF2A5DC}" srcId="{CBE3BAEE-EDDC-4438-9E92-50E710F57A7E}" destId="{99C6988F-4102-4B41-934A-F1F02058A5DB}" srcOrd="0" destOrd="0" parTransId="{C391C5ED-0771-4EF1-8C89-D6324D9EC84F}" sibTransId="{0111AA03-9DDF-4343-8AA9-33CE3BB3AC89}"/>
    <dgm:cxn modelId="{86AC7DC3-492B-43C5-B2AD-414C1AEBE159}" type="presOf" srcId="{CBE3BAEE-EDDC-4438-9E92-50E710F57A7E}" destId="{077310C0-B7C1-49F8-BC0E-A5212FC64B7C}" srcOrd="0" destOrd="0" presId="urn:microsoft.com/office/officeart/2005/8/layout/vList2"/>
    <dgm:cxn modelId="{58F8775E-0479-47FA-899D-B5EEC638F0BF}" type="presOf" srcId="{99C6988F-4102-4B41-934A-F1F02058A5DB}" destId="{7A6E0B6C-1154-4089-AEA7-2DAA5A26A168}" srcOrd="0" destOrd="0" presId="urn:microsoft.com/office/officeart/2005/8/layout/vList2"/>
    <dgm:cxn modelId="{946882A3-19E8-4F54-BCE1-BED78EF9A8BB}" type="presParOf" srcId="{077310C0-B7C1-49F8-BC0E-A5212FC64B7C}" destId="{7A6E0B6C-1154-4089-AEA7-2DAA5A26A168}" srcOrd="0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02F0B7-3D99-4F43-BBE9-8871B56DD908}" type="doc">
      <dgm:prSet loTypeId="urn:microsoft.com/office/officeart/2005/8/layout/cycle2" loCatId="cycle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59A92A18-BB03-4303-A471-E57330C7661C}">
      <dgm:prSet custT="1"/>
      <dgm:spPr/>
      <dgm:t>
        <a:bodyPr/>
        <a:lstStyle/>
        <a:p>
          <a:pPr rtl="0"/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Siri </a:t>
          </a:r>
          <a:r>
            <a:rPr lang="th-TH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ฉลาดขึ้นกว่าเดิม</a:t>
          </a: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/>
          </a:r>
          <a:b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</a:b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  </a:t>
          </a:r>
          <a:b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</a:b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        </a:t>
          </a:r>
          <a:r>
            <a:rPr lang="th-TH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แอปเปิลได้มีการอัพเดทความสามารถใช้กับ </a:t>
          </a: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Siri </a:t>
          </a:r>
          <a:r>
            <a:rPr lang="th-TH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ระบบสั่งการทำงานด้วยเสียง ให้มีความสามารถเพิ่มขึ้น เช่น การรายงานผลการแข่งขันกีฬา</a:t>
          </a: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 </a:t>
          </a:r>
          <a:r>
            <a:rPr lang="th-TH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เปรียบเทียบข้อมูลของนักกีฬา</a:t>
          </a: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, </a:t>
          </a:r>
          <a:r>
            <a:rPr lang="th-TH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ค้นหาร้านอาหาร</a:t>
          </a: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, </a:t>
          </a:r>
          <a:r>
            <a:rPr lang="th-TH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ค้นหาภาพยนตร์</a:t>
          </a: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, </a:t>
          </a:r>
          <a:r>
            <a:rPr lang="th-TH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จองตั๋วภาพยนตร์และดูรายละเอียดต่าง ๆ ของภาพยนตร์ นอกจากนี้บน </a:t>
          </a: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iOS 6 </a:t>
          </a:r>
          <a:r>
            <a:rPr lang="th-TH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สามารถสั่งให้ </a:t>
          </a: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Siri </a:t>
          </a:r>
          <a:r>
            <a:rPr lang="th-TH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เปิดแอพฯ ต่าง ๆ บนเครื่องได้ โดยเฉพาะรถยนต์รุ่นใหม่ ๆ จะมีเทคโนโลยี </a:t>
          </a: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Eye Fee </a:t>
          </a:r>
          <a:r>
            <a:rPr lang="th-TH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นั่นคือสามารถเรียกใช้งาน </a:t>
          </a: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Siri</a:t>
          </a:r>
          <a:r>
            <a:rPr lang="th-TH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 ได้โดยกดปุ่มที่พวงมาลัย เพื่อไม่ต้องละสายตาจากการขับรถนั่นเอง  สำหรับ </a:t>
          </a: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Siri </a:t>
          </a:r>
          <a:r>
            <a:rPr lang="th-TH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ในปัจจุบันรองรับการใช้งานด้วยภาษาทั้งหมด </a:t>
          </a: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15 </a:t>
          </a:r>
          <a:r>
            <a:rPr lang="th-TH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ภาษา และมีภาษาที่เพิ่มขึ้นมาใหม่ได้แก่ ภาษาจีนกลาง</a:t>
          </a: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, </a:t>
          </a:r>
          <a:r>
            <a:rPr lang="th-TH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จีนกวางตุ้ง</a:t>
          </a: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, </a:t>
          </a:r>
          <a:r>
            <a:rPr lang="th-TH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เกาหลี</a:t>
          </a: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, </a:t>
          </a:r>
          <a:r>
            <a:rPr lang="th-TH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อิตาลี</a:t>
          </a: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, </a:t>
          </a:r>
          <a:r>
            <a:rPr lang="th-TH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แคนาดา และข่าวดีสำหรับผู้ใช้ </a:t>
          </a: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New iPad </a:t>
          </a:r>
          <a:r>
            <a:rPr lang="th-TH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ใช้ </a:t>
          </a: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Siri </a:t>
          </a:r>
          <a:r>
            <a:rPr lang="th-TH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ได้แล้ว</a:t>
          </a: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/>
          </a:r>
          <a:b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</a:br>
          <a:endParaRPr lang="th-TH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gsana New" pitchFamily="18" charset="-34"/>
            <a:cs typeface="Angsana New" pitchFamily="18" charset="-34"/>
          </a:endParaRPr>
        </a:p>
      </dgm:t>
    </dgm:pt>
    <dgm:pt modelId="{2D7A3A43-6930-4699-BAC6-C0F7076F94D8}" type="parTrans" cxnId="{AEDFC94D-7F0F-4AFC-A55F-33BAFB181C0A}">
      <dgm:prSet/>
      <dgm:spPr/>
      <dgm:t>
        <a:bodyPr/>
        <a:lstStyle/>
        <a:p>
          <a:endParaRPr lang="th-TH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gsana New" pitchFamily="18" charset="-34"/>
            <a:cs typeface="Angsana New" pitchFamily="18" charset="-34"/>
          </a:endParaRPr>
        </a:p>
      </dgm:t>
    </dgm:pt>
    <dgm:pt modelId="{1A071B39-0C95-4A66-AB31-A350056BCF72}" type="sibTrans" cxnId="{AEDFC94D-7F0F-4AFC-A55F-33BAFB181C0A}">
      <dgm:prSet/>
      <dgm:spPr/>
      <dgm:t>
        <a:bodyPr/>
        <a:lstStyle/>
        <a:p>
          <a:endParaRPr lang="th-TH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gsana New" pitchFamily="18" charset="-34"/>
            <a:cs typeface="Angsana New" pitchFamily="18" charset="-34"/>
          </a:endParaRPr>
        </a:p>
      </dgm:t>
    </dgm:pt>
    <dgm:pt modelId="{ABF5D3F2-28C7-4B1A-A322-E1AD2DBF4386}" type="pres">
      <dgm:prSet presAssocID="{C302F0B7-3D99-4F43-BBE9-8871B56DD908}" presName="cycle" presStyleCnt="0">
        <dgm:presLayoutVars>
          <dgm:dir/>
          <dgm:resizeHandles val="exact"/>
        </dgm:presLayoutVars>
      </dgm:prSet>
      <dgm:spPr/>
    </dgm:pt>
    <dgm:pt modelId="{2EC845AD-624A-4532-B01A-98A0329F4FA2}" type="pres">
      <dgm:prSet presAssocID="{59A92A18-BB03-4303-A471-E57330C7661C}" presName="node" presStyleLbl="node1" presStyleIdx="0" presStyleCnt="1" custRadScaleInc="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AEDFC94D-7F0F-4AFC-A55F-33BAFB181C0A}" srcId="{C302F0B7-3D99-4F43-BBE9-8871B56DD908}" destId="{59A92A18-BB03-4303-A471-E57330C7661C}" srcOrd="0" destOrd="0" parTransId="{2D7A3A43-6930-4699-BAC6-C0F7076F94D8}" sibTransId="{1A071B39-0C95-4A66-AB31-A350056BCF72}"/>
    <dgm:cxn modelId="{9F8BFC09-CCAA-4638-9710-BBEB596C4EFC}" type="presOf" srcId="{C302F0B7-3D99-4F43-BBE9-8871B56DD908}" destId="{ABF5D3F2-28C7-4B1A-A322-E1AD2DBF4386}" srcOrd="0" destOrd="0" presId="urn:microsoft.com/office/officeart/2005/8/layout/cycle2"/>
    <dgm:cxn modelId="{2910E447-2BDE-43D7-9BA8-07BDD8457C7F}" type="presOf" srcId="{59A92A18-BB03-4303-A471-E57330C7661C}" destId="{2EC845AD-624A-4532-B01A-98A0329F4FA2}" srcOrd="0" destOrd="0" presId="urn:microsoft.com/office/officeart/2005/8/layout/cycle2"/>
    <dgm:cxn modelId="{2B5E5930-79BC-4F21-BE02-51F1AA7E907D}" type="presParOf" srcId="{ABF5D3F2-28C7-4B1A-A322-E1AD2DBF4386}" destId="{2EC845AD-624A-4532-B01A-98A0329F4FA2}" srcOrd="0" destOrd="0" presId="urn:microsoft.com/office/officeart/2005/8/layout/cycle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C3DE8CA-3E94-4F20-9FA8-850709CDCDAE}" type="doc">
      <dgm:prSet loTypeId="urn:microsoft.com/office/officeart/2005/8/layout/target3" loCatId="relationship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9485BD32-8667-4C76-8F64-5E7B198C7F50}">
      <dgm:prSet custT="1"/>
      <dgm:spPr/>
      <dgm:t>
        <a:bodyPr/>
        <a:lstStyle/>
        <a:p>
          <a:pPr algn="l" rtl="0"/>
          <a:r>
            <a:rPr lang="th-TH" sz="2400" b="1" dirty="0" smtClean="0">
              <a:latin typeface="Angsana New" pitchFamily="18" charset="-34"/>
              <a:cs typeface="Angsana New" pitchFamily="18" charset="-34"/>
            </a:rPr>
            <a:t>อินทิเกรท </a:t>
          </a:r>
          <a:r>
            <a:rPr lang="en-US" sz="2400" b="1" dirty="0" smtClean="0">
              <a:latin typeface="Angsana New" pitchFamily="18" charset="-34"/>
              <a:cs typeface="Angsana New" pitchFamily="18" charset="-34"/>
            </a:rPr>
            <a:t>Facebook </a:t>
          </a:r>
          <a:r>
            <a:rPr lang="th-TH" sz="2400" b="1" dirty="0" smtClean="0">
              <a:latin typeface="Angsana New" pitchFamily="18" charset="-34"/>
              <a:cs typeface="Angsana New" pitchFamily="18" charset="-34"/>
            </a:rPr>
            <a:t>กับ </a:t>
          </a:r>
          <a:r>
            <a:rPr lang="en-US" sz="2400" b="1" dirty="0" smtClean="0">
              <a:latin typeface="Angsana New" pitchFamily="18" charset="-34"/>
              <a:cs typeface="Angsana New" pitchFamily="18" charset="-34"/>
            </a:rPr>
            <a:t>iOS 6 </a:t>
          </a:r>
          <a:br>
            <a:rPr lang="en-US" sz="2400" b="1" dirty="0" smtClean="0">
              <a:latin typeface="Angsana New" pitchFamily="18" charset="-34"/>
              <a:cs typeface="Angsana New" pitchFamily="18" charset="-34"/>
            </a:rPr>
          </a:br>
          <a:r>
            <a:rPr lang="en-US" sz="2400" b="1" dirty="0" smtClean="0">
              <a:latin typeface="Angsana New" pitchFamily="18" charset="-34"/>
              <a:cs typeface="Angsana New" pitchFamily="18" charset="-34"/>
            </a:rPr>
            <a:t>            iOS 6 </a:t>
          </a:r>
          <a:r>
            <a:rPr lang="th-TH" sz="2400" b="1" dirty="0" smtClean="0">
              <a:latin typeface="Angsana New" pitchFamily="18" charset="-34"/>
              <a:cs typeface="Angsana New" pitchFamily="18" charset="-34"/>
            </a:rPr>
            <a:t>มีการรวม </a:t>
          </a:r>
          <a:r>
            <a:rPr lang="en-US" sz="2400" b="1" dirty="0" smtClean="0">
              <a:latin typeface="Angsana New" pitchFamily="18" charset="-34"/>
              <a:cs typeface="Angsana New" pitchFamily="18" charset="-34"/>
            </a:rPr>
            <a:t>Facebook </a:t>
          </a:r>
          <a:r>
            <a:rPr lang="th-TH" sz="2400" b="1" dirty="0" smtClean="0">
              <a:latin typeface="Angsana New" pitchFamily="18" charset="-34"/>
              <a:cs typeface="Angsana New" pitchFamily="18" charset="-34"/>
            </a:rPr>
            <a:t>เข้ามาไว้ใน </a:t>
          </a:r>
          <a:r>
            <a:rPr lang="en-US" sz="2400" b="1" dirty="0" smtClean="0">
              <a:latin typeface="Angsana New" pitchFamily="18" charset="-34"/>
              <a:cs typeface="Angsana New" pitchFamily="18" charset="-34"/>
            </a:rPr>
            <a:t>OS </a:t>
          </a:r>
          <a:r>
            <a:rPr lang="th-TH" sz="2400" b="1" dirty="0" smtClean="0">
              <a:latin typeface="Angsana New" pitchFamily="18" charset="-34"/>
              <a:cs typeface="Angsana New" pitchFamily="18" charset="-34"/>
            </a:rPr>
            <a:t>ทำให้ผู้ใช้งานสามารถใช้งานฟังก์ชั่นของ </a:t>
          </a:r>
          <a:r>
            <a:rPr lang="en-US" sz="2400" b="1" dirty="0" smtClean="0">
              <a:latin typeface="Angsana New" pitchFamily="18" charset="-34"/>
              <a:cs typeface="Angsana New" pitchFamily="18" charset="-34"/>
            </a:rPr>
            <a:t>Facebook </a:t>
          </a:r>
          <a:r>
            <a:rPr lang="th-TH" sz="2400" b="1" dirty="0" smtClean="0">
              <a:latin typeface="Angsana New" pitchFamily="18" charset="-34"/>
              <a:cs typeface="Angsana New" pitchFamily="18" charset="-34"/>
            </a:rPr>
            <a:t>ได้ เมื่อมีการล็อกอิน </a:t>
          </a:r>
          <a:r>
            <a:rPr lang="en-US" sz="2400" b="1" dirty="0" smtClean="0">
              <a:latin typeface="Angsana New" pitchFamily="18" charset="-34"/>
              <a:cs typeface="Angsana New" pitchFamily="18" charset="-34"/>
            </a:rPr>
            <a:t>Facebook </a:t>
          </a:r>
          <a:r>
            <a:rPr lang="th-TH" sz="2400" b="1" dirty="0" smtClean="0">
              <a:latin typeface="Angsana New" pitchFamily="18" charset="-34"/>
              <a:cs typeface="Angsana New" pitchFamily="18" charset="-34"/>
            </a:rPr>
            <a:t>บน </a:t>
          </a:r>
          <a:r>
            <a:rPr lang="en-US" sz="2400" b="1" dirty="0" smtClean="0">
              <a:latin typeface="Angsana New" pitchFamily="18" charset="-34"/>
              <a:cs typeface="Angsana New" pitchFamily="18" charset="-34"/>
            </a:rPr>
            <a:t>iOS 6 </a:t>
          </a:r>
          <a:r>
            <a:rPr lang="th-TH" sz="2400" b="1" dirty="0" smtClean="0">
              <a:latin typeface="Angsana New" pitchFamily="18" charset="-34"/>
              <a:cs typeface="Angsana New" pitchFamily="18" charset="-34"/>
            </a:rPr>
            <a:t>ทำให้ผู้ใช้งานสามารถใช้งาน </a:t>
          </a:r>
          <a:r>
            <a:rPr lang="en-US" sz="2400" b="1" dirty="0" smtClean="0">
              <a:latin typeface="Angsana New" pitchFamily="18" charset="-34"/>
              <a:cs typeface="Angsana New" pitchFamily="18" charset="-34"/>
            </a:rPr>
            <a:t>Facebook </a:t>
          </a:r>
          <a:r>
            <a:rPr lang="th-TH" sz="2400" b="1" dirty="0" smtClean="0">
              <a:latin typeface="Angsana New" pitchFamily="18" charset="-34"/>
              <a:cs typeface="Angsana New" pitchFamily="18" charset="-34"/>
            </a:rPr>
            <a:t>ผ่านแอพฯ ต่าง ๆ ได้ และรายชื่อของเพื่อน ๆ ที่อยู่บน </a:t>
          </a:r>
          <a:r>
            <a:rPr lang="en-US" sz="2400" b="1" dirty="0" smtClean="0">
              <a:latin typeface="Angsana New" pitchFamily="18" charset="-34"/>
              <a:cs typeface="Angsana New" pitchFamily="18" charset="-34"/>
            </a:rPr>
            <a:t>Facebook </a:t>
          </a:r>
          <a:r>
            <a:rPr lang="th-TH" sz="2400" b="1" dirty="0" smtClean="0">
              <a:latin typeface="Angsana New" pitchFamily="18" charset="-34"/>
              <a:cs typeface="Angsana New" pitchFamily="18" charset="-34"/>
            </a:rPr>
            <a:t>ก็จะถูกซิงก์ลงบนเครื่องโดยอัตโนมัติ ข้อมูลกิจกรรม</a:t>
          </a:r>
          <a:r>
            <a:rPr lang="en-US" sz="2400" b="1" dirty="0" smtClean="0">
              <a:latin typeface="Angsana New" pitchFamily="18" charset="-34"/>
              <a:cs typeface="Angsana New" pitchFamily="18" charset="-34"/>
            </a:rPr>
            <a:t>, </a:t>
          </a:r>
          <a:r>
            <a:rPr lang="th-TH" sz="2400" b="1" dirty="0" smtClean="0">
              <a:latin typeface="Angsana New" pitchFamily="18" charset="-34"/>
              <a:cs typeface="Angsana New" pitchFamily="18" charset="-34"/>
            </a:rPr>
            <a:t>วันเกิดต่างๆ ก็จะซิงก์ลงปฏิทินด้วย     นอกจากนี้ยังสามารถกด </a:t>
          </a:r>
          <a:r>
            <a:rPr lang="en-US" sz="2400" b="1" dirty="0" smtClean="0">
              <a:latin typeface="Angsana New" pitchFamily="18" charset="-34"/>
              <a:cs typeface="Angsana New" pitchFamily="18" charset="-34"/>
            </a:rPr>
            <a:t>Like </a:t>
          </a:r>
          <a:r>
            <a:rPr lang="th-TH" sz="2400" b="1" dirty="0" smtClean="0">
              <a:latin typeface="Angsana New" pitchFamily="18" charset="-34"/>
              <a:cs typeface="Angsana New" pitchFamily="18" charset="-34"/>
            </a:rPr>
            <a:t>แอพฯ ที่ชื่นชอบได้จาก </a:t>
          </a:r>
          <a:r>
            <a:rPr lang="en-US" sz="2400" b="1" dirty="0" smtClean="0">
              <a:latin typeface="Angsana New" pitchFamily="18" charset="-34"/>
              <a:cs typeface="Angsana New" pitchFamily="18" charset="-34"/>
            </a:rPr>
            <a:t> App Store  </a:t>
          </a:r>
          <a:r>
            <a:rPr lang="th-TH" sz="2400" b="1" dirty="0" smtClean="0">
              <a:latin typeface="Angsana New" pitchFamily="18" charset="-34"/>
              <a:cs typeface="Angsana New" pitchFamily="18" charset="-34"/>
            </a:rPr>
            <a:t>และสามารถทราบได้ว่าเพื่อนเรามีใครกด </a:t>
          </a:r>
          <a:r>
            <a:rPr lang="en-US" sz="2400" b="1" dirty="0" smtClean="0">
              <a:latin typeface="Angsana New" pitchFamily="18" charset="-34"/>
              <a:cs typeface="Angsana New" pitchFamily="18" charset="-34"/>
            </a:rPr>
            <a:t>like App</a:t>
          </a:r>
          <a:r>
            <a:rPr lang="th-TH" sz="2400" b="1" dirty="0" smtClean="0">
              <a:latin typeface="Angsana New" pitchFamily="18" charset="-34"/>
              <a:cs typeface="Angsana New" pitchFamily="18" charset="-34"/>
            </a:rPr>
            <a:t> นี้บ้าง </a:t>
          </a:r>
          <a:r>
            <a:rPr lang="en-US" sz="2400" b="1" dirty="0" smtClean="0">
              <a:latin typeface="Angsana New" pitchFamily="18" charset="-34"/>
              <a:cs typeface="Angsana New" pitchFamily="18" charset="-34"/>
            </a:rPr>
            <a:t> </a:t>
          </a:r>
          <a:br>
            <a:rPr lang="en-US" sz="2400" b="1" dirty="0" smtClean="0">
              <a:latin typeface="Angsana New" pitchFamily="18" charset="-34"/>
              <a:cs typeface="Angsana New" pitchFamily="18" charset="-34"/>
            </a:rPr>
          </a:br>
          <a:endParaRPr lang="th-TH" sz="2400" b="1" dirty="0">
            <a:latin typeface="Angsana New" pitchFamily="18" charset="-34"/>
            <a:cs typeface="Angsana New" pitchFamily="18" charset="-34"/>
          </a:endParaRPr>
        </a:p>
      </dgm:t>
    </dgm:pt>
    <dgm:pt modelId="{6EDC53F4-CE27-450F-8468-545CF2AA23BD}" type="parTrans" cxnId="{BED9CB2C-CE76-4EBB-BAC4-FD0B456A508F}">
      <dgm:prSet/>
      <dgm:spPr/>
      <dgm:t>
        <a:bodyPr/>
        <a:lstStyle/>
        <a:p>
          <a:endParaRPr lang="th-TH" sz="1800">
            <a:latin typeface="Angsana New" pitchFamily="18" charset="-34"/>
            <a:cs typeface="Angsana New" pitchFamily="18" charset="-34"/>
          </a:endParaRPr>
        </a:p>
      </dgm:t>
    </dgm:pt>
    <dgm:pt modelId="{1D126FB8-D619-4BBA-AB89-5CC5CFF1D002}" type="sibTrans" cxnId="{BED9CB2C-CE76-4EBB-BAC4-FD0B456A508F}">
      <dgm:prSet/>
      <dgm:spPr/>
      <dgm:t>
        <a:bodyPr/>
        <a:lstStyle/>
        <a:p>
          <a:endParaRPr lang="th-TH" sz="1800">
            <a:latin typeface="Angsana New" pitchFamily="18" charset="-34"/>
            <a:cs typeface="Angsana New" pitchFamily="18" charset="-34"/>
          </a:endParaRPr>
        </a:p>
      </dgm:t>
    </dgm:pt>
    <dgm:pt modelId="{26C012E8-6E19-44AA-9A16-1151A271E378}" type="pres">
      <dgm:prSet presAssocID="{3C3DE8CA-3E94-4F20-9FA8-850709CDCDAE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12C97CB4-5B01-4654-9511-998E48CA94BD}" type="pres">
      <dgm:prSet presAssocID="{9485BD32-8667-4C76-8F64-5E7B198C7F50}" presName="circle1" presStyleLbl="node1" presStyleIdx="0" presStyleCnt="1" custLinFactNeighborX="-14423" custLinFactNeighborY="-4487"/>
      <dgm:spPr/>
    </dgm:pt>
    <dgm:pt modelId="{D582A305-F7E3-4C27-8457-D0C8AD587B2D}" type="pres">
      <dgm:prSet presAssocID="{9485BD32-8667-4C76-8F64-5E7B198C7F50}" presName="space" presStyleCnt="0"/>
      <dgm:spPr/>
    </dgm:pt>
    <dgm:pt modelId="{D06E0A6C-3255-4095-A565-4007AE2F81BC}" type="pres">
      <dgm:prSet presAssocID="{9485BD32-8667-4C76-8F64-5E7B198C7F50}" presName="rect1" presStyleLbl="alignAcc1" presStyleIdx="0" presStyleCnt="1" custLinFactNeighborX="-12637" custLinFactNeighborY="-4487"/>
      <dgm:spPr/>
      <dgm:t>
        <a:bodyPr/>
        <a:lstStyle/>
        <a:p>
          <a:endParaRPr lang="th-TH"/>
        </a:p>
      </dgm:t>
    </dgm:pt>
    <dgm:pt modelId="{ED4C7CE2-BD64-48C5-839F-CC09D56663E8}" type="pres">
      <dgm:prSet presAssocID="{9485BD32-8667-4C76-8F64-5E7B198C7F50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23B36413-00E4-4300-B6B1-1FF60EE9BC6F}" type="presOf" srcId="{9485BD32-8667-4C76-8F64-5E7B198C7F50}" destId="{D06E0A6C-3255-4095-A565-4007AE2F81BC}" srcOrd="0" destOrd="0" presId="urn:microsoft.com/office/officeart/2005/8/layout/target3"/>
    <dgm:cxn modelId="{F80BC656-6F0C-42B8-B924-D78A10D9F5CB}" type="presOf" srcId="{3C3DE8CA-3E94-4F20-9FA8-850709CDCDAE}" destId="{26C012E8-6E19-44AA-9A16-1151A271E378}" srcOrd="0" destOrd="0" presId="urn:microsoft.com/office/officeart/2005/8/layout/target3"/>
    <dgm:cxn modelId="{BED9CB2C-CE76-4EBB-BAC4-FD0B456A508F}" srcId="{3C3DE8CA-3E94-4F20-9FA8-850709CDCDAE}" destId="{9485BD32-8667-4C76-8F64-5E7B198C7F50}" srcOrd="0" destOrd="0" parTransId="{6EDC53F4-CE27-450F-8468-545CF2AA23BD}" sibTransId="{1D126FB8-D619-4BBA-AB89-5CC5CFF1D002}"/>
    <dgm:cxn modelId="{7DE0038E-F375-43FC-B2A7-30A4E68BB2E6}" type="presOf" srcId="{9485BD32-8667-4C76-8F64-5E7B198C7F50}" destId="{ED4C7CE2-BD64-48C5-839F-CC09D56663E8}" srcOrd="1" destOrd="0" presId="urn:microsoft.com/office/officeart/2005/8/layout/target3"/>
    <dgm:cxn modelId="{ADACB7BC-86A2-4BAF-B758-8705E8D4DF62}" type="presParOf" srcId="{26C012E8-6E19-44AA-9A16-1151A271E378}" destId="{12C97CB4-5B01-4654-9511-998E48CA94BD}" srcOrd="0" destOrd="0" presId="urn:microsoft.com/office/officeart/2005/8/layout/target3"/>
    <dgm:cxn modelId="{6AA1F92A-451F-4EC2-93B0-27F96BCDE0FD}" type="presParOf" srcId="{26C012E8-6E19-44AA-9A16-1151A271E378}" destId="{D582A305-F7E3-4C27-8457-D0C8AD587B2D}" srcOrd="1" destOrd="0" presId="urn:microsoft.com/office/officeart/2005/8/layout/target3"/>
    <dgm:cxn modelId="{952FD5F3-29A9-49E7-8081-6D73C50F30AF}" type="presParOf" srcId="{26C012E8-6E19-44AA-9A16-1151A271E378}" destId="{D06E0A6C-3255-4095-A565-4007AE2F81BC}" srcOrd="2" destOrd="0" presId="urn:microsoft.com/office/officeart/2005/8/layout/target3"/>
    <dgm:cxn modelId="{649DC1F4-6F9A-46B7-AEBB-C18084331FCE}" type="presParOf" srcId="{26C012E8-6E19-44AA-9A16-1151A271E378}" destId="{ED4C7CE2-BD64-48C5-839F-CC09D56663E8}" srcOrd="3" destOrd="0" presId="urn:microsoft.com/office/officeart/2005/8/layout/target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8964838-DB88-4F7B-8F20-8C8AB212D703}" type="doc">
      <dgm:prSet loTypeId="urn:microsoft.com/office/officeart/2005/8/layout/pyramid2" loCatId="pyramid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B033A1B9-1821-49C0-9E9A-31BD3647ED0A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extrusionH="57150" contourW="25400" prstMaterial="matte">
            <a:bevelT w="25400" h="55880" prst="coolSlant"/>
            <a:contourClr>
              <a:schemeClr val="accent2">
                <a:tint val="20000"/>
              </a:schemeClr>
            </a:contourClr>
          </a:sp3d>
        </a:bodyPr>
        <a:lstStyle/>
        <a:p>
          <a:pPr rtl="0"/>
          <a:r>
            <a:rPr lang="th-TH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แอพฯ แผนที่ใหม่ แสดงผลแบบ </a:t>
          </a:r>
          <a:r>
            <a:rPr lang="en-US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3 </a:t>
          </a:r>
          <a:r>
            <a:rPr lang="th-TH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มิติ</a:t>
          </a:r>
          <a:r>
            <a:rPr lang="en-US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/>
          </a:r>
          <a:br>
            <a:rPr lang="en-US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</a:br>
          <a:r>
            <a:rPr lang="en-US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  </a:t>
          </a:r>
          <a:br>
            <a:rPr lang="en-US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</a:br>
          <a:r>
            <a:rPr lang="en-US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          </a:t>
          </a:r>
          <a:r>
            <a:rPr lang="th-TH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แผนที่ใหม่บน </a:t>
          </a:r>
          <a:r>
            <a:rPr lang="en-US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iOS 6 </a:t>
          </a:r>
          <a:r>
            <a:rPr lang="th-TH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ทางแอปเปิลไม่ได้ใช้</a:t>
          </a:r>
        </a:p>
        <a:p>
          <a:pPr rtl="0"/>
          <a:r>
            <a:rPr lang="th-TH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แผนที่จาก </a:t>
          </a:r>
          <a:r>
            <a:rPr lang="en-US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Google Maps </a:t>
          </a:r>
          <a:r>
            <a:rPr lang="th-TH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แล้ว โดย</a:t>
          </a:r>
        </a:p>
        <a:p>
          <a:pPr rtl="0"/>
          <a:r>
            <a:rPr lang="th-TH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แผนที่ใหม่บน </a:t>
          </a:r>
          <a:r>
            <a:rPr lang="en-US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iOS 6 </a:t>
          </a:r>
          <a:r>
            <a:rPr lang="th-TH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พัฒนาโดยแอปเปิลนั่นเองและมาพร้อมกับความสามารถในการรายงานสภาพการจราจร</a:t>
          </a:r>
          <a:r>
            <a:rPr lang="en-US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, </a:t>
          </a:r>
          <a:r>
            <a:rPr lang="th-TH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ระบบนำทางแบบ </a:t>
          </a:r>
          <a:r>
            <a:rPr lang="en-US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turn-by-turn navigation </a:t>
          </a:r>
          <a:r>
            <a:rPr lang="th-TH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และสามารถใช้งานแผนที่ผ่านการสั่งงานด้วยเสียงผ่าน </a:t>
          </a:r>
          <a:r>
            <a:rPr lang="en-US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Siri </a:t>
          </a:r>
          <a:r>
            <a:rPr lang="th-TH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ได้ นอกจากนี้แผนที่ใหม่ยังมีการแสดงผลแบบ </a:t>
          </a:r>
          <a:r>
            <a:rPr lang="en-US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3 </a:t>
          </a:r>
          <a:r>
            <a:rPr lang="th-TH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มิติหรือที่เรียกว่า </a:t>
          </a:r>
          <a:r>
            <a:rPr lang="en-US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Flyover </a:t>
          </a:r>
          <a:r>
            <a:rPr lang="th-TH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ทำให้มองเห็นแผนที่ </a:t>
          </a:r>
          <a:r>
            <a:rPr lang="en-US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   3 </a:t>
          </a:r>
          <a:r>
            <a:rPr lang="th-TH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มิติแบบสมจริงและสวยงาม</a:t>
          </a:r>
          <a:r>
            <a:rPr lang="en-US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/>
          </a:r>
          <a:br>
            <a:rPr lang="en-US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</a:br>
          <a:endParaRPr lang="th-TH" b="1" cap="none" spc="0" dirty="0">
            <a:ln w="31550" cmpd="sng">
              <a:gradFill>
                <a:gsLst>
                  <a:gs pos="25000">
                    <a:schemeClr val="accent1">
                      <a:shade val="25000"/>
                      <a:satMod val="190000"/>
                    </a:schemeClr>
                  </a:gs>
                  <a:gs pos="80000">
                    <a:schemeClr val="accent1">
                      <a:tint val="75000"/>
                      <a:satMod val="190000"/>
                    </a:schemeClr>
                  </a:gs>
                </a:gsLst>
                <a:lin ang="5400000"/>
              </a:gradFill>
              <a:prstDash val="solid"/>
            </a:ln>
            <a:solidFill>
              <a:schemeClr val="bg2">
                <a:lumMod val="10000"/>
              </a:schemeClr>
            </a:solidFill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41275" dist="12700" dir="12000000" algn="tl" rotWithShape="0">
                <a:srgbClr val="000000">
                  <a:alpha val="40000"/>
                </a:srgbClr>
              </a:outerShdw>
            </a:effectLst>
            <a:latin typeface="Angsana New" pitchFamily="18" charset="-34"/>
            <a:cs typeface="Angsana New" pitchFamily="18" charset="-34"/>
          </a:endParaRPr>
        </a:p>
      </dgm:t>
    </dgm:pt>
    <dgm:pt modelId="{33393F25-6F27-4F45-9F95-09CA782B6641}" type="parTrans" cxnId="{8F284039-98A3-4DBB-A5B9-1D4422A97DBF}">
      <dgm:prSet/>
      <dgm:spPr/>
      <dgm:t>
        <a:bodyPr/>
        <a:lstStyle/>
        <a:p>
          <a:endParaRPr lang="th-TH"/>
        </a:p>
      </dgm:t>
    </dgm:pt>
    <dgm:pt modelId="{F3F3C29E-F009-476C-9D7C-2E933DCFADE4}" type="sibTrans" cxnId="{8F284039-98A3-4DBB-A5B9-1D4422A97DBF}">
      <dgm:prSet/>
      <dgm:spPr/>
      <dgm:t>
        <a:bodyPr/>
        <a:lstStyle/>
        <a:p>
          <a:endParaRPr lang="th-TH"/>
        </a:p>
      </dgm:t>
    </dgm:pt>
    <dgm:pt modelId="{63B31AE5-8ECF-4774-856A-DA7B619D1E57}" type="pres">
      <dgm:prSet presAssocID="{C8964838-DB88-4F7B-8F20-8C8AB212D703}" presName="compositeShape" presStyleCnt="0">
        <dgm:presLayoutVars>
          <dgm:dir/>
          <dgm:resizeHandles/>
        </dgm:presLayoutVars>
      </dgm:prSet>
      <dgm:spPr/>
    </dgm:pt>
    <dgm:pt modelId="{12425739-1BE5-4B07-86EE-6503D6B02348}" type="pres">
      <dgm:prSet presAssocID="{C8964838-DB88-4F7B-8F20-8C8AB212D703}" presName="pyramid" presStyleLbl="node1" presStyleIdx="0" presStyleCnt="1" custLinFactNeighborX="-28214" custLinFactNeighborY="1190"/>
      <dgm:spPr/>
    </dgm:pt>
    <dgm:pt modelId="{D8E270DA-37E1-4D69-B524-DAF96D2B9A98}" type="pres">
      <dgm:prSet presAssocID="{C8964838-DB88-4F7B-8F20-8C8AB212D703}" presName="theList" presStyleCnt="0"/>
      <dgm:spPr/>
    </dgm:pt>
    <dgm:pt modelId="{03C0B5CF-DF63-4079-BE41-266BC9D0A483}" type="pres">
      <dgm:prSet presAssocID="{B033A1B9-1821-49C0-9E9A-31BD3647ED0A}" presName="aNode" presStyleLbl="fgAcc1" presStyleIdx="0" presStyleCnt="1" custLinFactNeighborX="549" custLinFactNeighborY="-546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42661A4-8268-46A2-93ED-456B24413802}" type="pres">
      <dgm:prSet presAssocID="{B033A1B9-1821-49C0-9E9A-31BD3647ED0A}" presName="aSpace" presStyleCnt="0"/>
      <dgm:spPr/>
    </dgm:pt>
  </dgm:ptLst>
  <dgm:cxnLst>
    <dgm:cxn modelId="{7BEE4DD9-BC7C-4338-9198-33EE0EDABEE8}" type="presOf" srcId="{B033A1B9-1821-49C0-9E9A-31BD3647ED0A}" destId="{03C0B5CF-DF63-4079-BE41-266BC9D0A483}" srcOrd="0" destOrd="0" presId="urn:microsoft.com/office/officeart/2005/8/layout/pyramid2"/>
    <dgm:cxn modelId="{8F284039-98A3-4DBB-A5B9-1D4422A97DBF}" srcId="{C8964838-DB88-4F7B-8F20-8C8AB212D703}" destId="{B033A1B9-1821-49C0-9E9A-31BD3647ED0A}" srcOrd="0" destOrd="0" parTransId="{33393F25-6F27-4F45-9F95-09CA782B6641}" sibTransId="{F3F3C29E-F009-476C-9D7C-2E933DCFADE4}"/>
    <dgm:cxn modelId="{EF02CCCA-C9A3-4AF9-8609-7795ABBD4BE3}" type="presOf" srcId="{C8964838-DB88-4F7B-8F20-8C8AB212D703}" destId="{63B31AE5-8ECF-4774-856A-DA7B619D1E57}" srcOrd="0" destOrd="0" presId="urn:microsoft.com/office/officeart/2005/8/layout/pyramid2"/>
    <dgm:cxn modelId="{6DCD3F11-F91A-4182-A98A-D0A1079FD556}" type="presParOf" srcId="{63B31AE5-8ECF-4774-856A-DA7B619D1E57}" destId="{12425739-1BE5-4B07-86EE-6503D6B02348}" srcOrd="0" destOrd="0" presId="urn:microsoft.com/office/officeart/2005/8/layout/pyramid2"/>
    <dgm:cxn modelId="{8EB1652F-958E-4C41-BD32-0DF658BBECAD}" type="presParOf" srcId="{63B31AE5-8ECF-4774-856A-DA7B619D1E57}" destId="{D8E270DA-37E1-4D69-B524-DAF96D2B9A98}" srcOrd="1" destOrd="0" presId="urn:microsoft.com/office/officeart/2005/8/layout/pyramid2"/>
    <dgm:cxn modelId="{22DAB491-2554-4D4E-BC6A-E03739A54125}" type="presParOf" srcId="{D8E270DA-37E1-4D69-B524-DAF96D2B9A98}" destId="{03C0B5CF-DF63-4079-BE41-266BC9D0A483}" srcOrd="0" destOrd="0" presId="urn:microsoft.com/office/officeart/2005/8/layout/pyramid2"/>
    <dgm:cxn modelId="{380C6002-07DF-4239-AE4A-433836D8B094}" type="presParOf" srcId="{D8E270DA-37E1-4D69-B524-DAF96D2B9A98}" destId="{742661A4-8268-46A2-93ED-456B24413802}" srcOrd="1" destOrd="0" presId="urn:microsoft.com/office/officeart/2005/8/layout/pyramid2"/>
  </dgm:cxnLst>
  <dgm:bg>
    <a:effectLst>
      <a:glow rad="228600">
        <a:schemeClr val="accent2">
          <a:satMod val="175000"/>
          <a:alpha val="40000"/>
        </a:schemeClr>
      </a:glow>
    </a:effectLst>
  </dgm:bg>
  <dgm:whole>
    <a:effectLst>
      <a:reflection blurRad="6350" stA="50000" endA="300" endPos="50000" dist="29997" dir="5400000" sy="-100000" algn="bl" rotWithShape="0"/>
    </a:effectLst>
  </dgm:whole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2724345-B27F-4BD6-B7A2-347BD4FE0FBC}" type="doc">
      <dgm:prSet loTypeId="urn:microsoft.com/office/officeart/2005/8/layout/hProcess9" loCatId="process" qsTypeId="urn:microsoft.com/office/officeart/2005/8/quickstyle/3d5" qsCatId="3D" csTypeId="urn:microsoft.com/office/officeart/2005/8/colors/accent1_2" csCatId="accent1"/>
      <dgm:spPr/>
      <dgm:t>
        <a:bodyPr/>
        <a:lstStyle/>
        <a:p>
          <a:endParaRPr lang="th-TH"/>
        </a:p>
      </dgm:t>
    </dgm:pt>
    <dgm:pt modelId="{C7A5B3F5-EE8C-4EAB-8084-A536A49E5719}">
      <dgm:prSet/>
      <dgm:spPr/>
      <dgm:t>
        <a:bodyPr/>
        <a:lstStyle/>
        <a:p>
          <a:pPr rtl="0"/>
          <a:r>
            <a:rPr lang="en-US" b="1" dirty="0" smtClean="0">
              <a:latin typeface="Angsana New" pitchFamily="18" charset="-34"/>
              <a:cs typeface="Angsana New" pitchFamily="18" charset="-34"/>
            </a:rPr>
            <a:t>FaceTime </a:t>
          </a:r>
          <a:r>
            <a:rPr lang="th-TH" b="1" dirty="0" smtClean="0">
              <a:latin typeface="Angsana New" pitchFamily="18" charset="-34"/>
              <a:cs typeface="Angsana New" pitchFamily="18" charset="-34"/>
            </a:rPr>
            <a:t>ผ่านเครือข่าย </a:t>
          </a:r>
          <a:r>
            <a:rPr lang="en-US" b="1" dirty="0" smtClean="0">
              <a:latin typeface="Angsana New" pitchFamily="18" charset="-34"/>
              <a:cs typeface="Angsana New" pitchFamily="18" charset="-34"/>
            </a:rPr>
            <a:t>3G </a:t>
          </a:r>
          <a:r>
            <a:rPr lang="th-TH" b="1" dirty="0" smtClean="0">
              <a:latin typeface="Angsana New" pitchFamily="18" charset="-34"/>
              <a:cs typeface="Angsana New" pitchFamily="18" charset="-34"/>
            </a:rPr>
            <a:t>ได้แล้ว</a:t>
          </a:r>
          <a:r>
            <a:rPr lang="en-US" b="0" dirty="0" smtClean="0">
              <a:latin typeface="Angsana New" pitchFamily="18" charset="-34"/>
              <a:cs typeface="Angsana New" pitchFamily="18" charset="-34"/>
            </a:rPr>
            <a:t> </a:t>
          </a:r>
          <a:br>
            <a:rPr lang="en-US" b="0" dirty="0" smtClean="0">
              <a:latin typeface="Angsana New" pitchFamily="18" charset="-34"/>
              <a:cs typeface="Angsana New" pitchFamily="18" charset="-34"/>
            </a:rPr>
          </a:br>
          <a:r>
            <a:rPr lang="en-US" b="0" dirty="0" smtClean="0">
              <a:latin typeface="Angsana New" pitchFamily="18" charset="-34"/>
              <a:cs typeface="Angsana New" pitchFamily="18" charset="-34"/>
            </a:rPr>
            <a:t>          </a:t>
          </a:r>
          <a:r>
            <a:rPr lang="th-TH" b="0" dirty="0" smtClean="0">
              <a:latin typeface="Angsana New" pitchFamily="18" charset="-34"/>
              <a:cs typeface="Angsana New" pitchFamily="18" charset="-34"/>
            </a:rPr>
            <a:t>หลังจากที่ฟีเจอร์อย่าง </a:t>
          </a:r>
          <a:r>
            <a:rPr lang="en-US" b="0" dirty="0" smtClean="0">
              <a:latin typeface="Angsana New" pitchFamily="18" charset="-34"/>
              <a:cs typeface="Angsana New" pitchFamily="18" charset="-34"/>
            </a:rPr>
            <a:t>FaceTime </a:t>
          </a:r>
          <a:r>
            <a:rPr lang="th-TH" b="0" dirty="0" smtClean="0">
              <a:latin typeface="Angsana New" pitchFamily="18" charset="-34"/>
              <a:cs typeface="Angsana New" pitchFamily="18" charset="-34"/>
            </a:rPr>
            <a:t>ถูกจำกัดการใช้งานผ่าน </a:t>
          </a:r>
          <a:r>
            <a:rPr lang="en-US" b="0" dirty="0" smtClean="0">
              <a:latin typeface="Angsana New" pitchFamily="18" charset="-34"/>
              <a:cs typeface="Angsana New" pitchFamily="18" charset="-34"/>
            </a:rPr>
            <a:t>WiFi </a:t>
          </a:r>
          <a:r>
            <a:rPr lang="th-TH" b="0" dirty="0" smtClean="0">
              <a:latin typeface="Angsana New" pitchFamily="18" charset="-34"/>
              <a:cs typeface="Angsana New" pitchFamily="18" charset="-34"/>
            </a:rPr>
            <a:t>เท่านั้นและบน </a:t>
          </a:r>
          <a:r>
            <a:rPr lang="en-US" b="0" dirty="0" smtClean="0">
              <a:latin typeface="Angsana New" pitchFamily="18" charset="-34"/>
              <a:cs typeface="Angsana New" pitchFamily="18" charset="-34"/>
            </a:rPr>
            <a:t>iOS 6 </a:t>
          </a:r>
          <a:r>
            <a:rPr lang="th-TH" b="0" dirty="0" smtClean="0">
              <a:latin typeface="Angsana New" pitchFamily="18" charset="-34"/>
              <a:cs typeface="Angsana New" pitchFamily="18" charset="-34"/>
            </a:rPr>
            <a:t>ได้มีการอัพเดททำให้ผู้ใช้สามารถใช้งาน </a:t>
          </a:r>
          <a:r>
            <a:rPr lang="en-US" b="0" dirty="0" smtClean="0">
              <a:latin typeface="Angsana New" pitchFamily="18" charset="-34"/>
              <a:cs typeface="Angsana New" pitchFamily="18" charset="-34"/>
            </a:rPr>
            <a:t>FaceTime </a:t>
          </a:r>
          <a:r>
            <a:rPr lang="th-TH" b="0" dirty="0" smtClean="0">
              <a:latin typeface="Angsana New" pitchFamily="18" charset="-34"/>
              <a:cs typeface="Angsana New" pitchFamily="18" charset="-34"/>
            </a:rPr>
            <a:t>ผ่านเครือข่าย </a:t>
          </a:r>
          <a:r>
            <a:rPr lang="en-US" b="0" dirty="0" smtClean="0">
              <a:latin typeface="Angsana New" pitchFamily="18" charset="-34"/>
              <a:cs typeface="Angsana New" pitchFamily="18" charset="-34"/>
            </a:rPr>
            <a:t>3G </a:t>
          </a:r>
          <a:r>
            <a:rPr lang="th-TH" b="0" dirty="0" smtClean="0">
              <a:latin typeface="Angsana New" pitchFamily="18" charset="-34"/>
              <a:cs typeface="Angsana New" pitchFamily="18" charset="-34"/>
            </a:rPr>
            <a:t>ได้แล้ว</a:t>
          </a:r>
          <a:r>
            <a:rPr lang="en-US" b="0" dirty="0" smtClean="0">
              <a:latin typeface="Angsana New" pitchFamily="18" charset="-34"/>
              <a:cs typeface="Angsana New" pitchFamily="18" charset="-34"/>
            </a:rPr>
            <a:t>  </a:t>
          </a:r>
          <a:r>
            <a:rPr lang="th-TH" b="0" dirty="0" smtClean="0">
              <a:latin typeface="Angsana New" pitchFamily="18" charset="-34"/>
              <a:cs typeface="Angsana New" pitchFamily="18" charset="-34"/>
            </a:rPr>
            <a:t>ซึ่งเราไปใส่ข้อมูลเบอร์โทรศัพท์เอาไว้ ทำให้สามารถติดต่อได้ทั้งทางเครือข่ายมือถือและ </a:t>
          </a:r>
          <a:r>
            <a:rPr lang="en-US" b="0" dirty="0" smtClean="0">
              <a:latin typeface="Angsana New" pitchFamily="18" charset="-34"/>
              <a:cs typeface="Angsana New" pitchFamily="18" charset="-34"/>
            </a:rPr>
            <a:t>Apple ID(WiFi)</a:t>
          </a:r>
          <a:r>
            <a:rPr lang="th-TH" b="0" dirty="0" smtClean="0">
              <a:latin typeface="Angsana New" pitchFamily="18" charset="-34"/>
              <a:cs typeface="Angsana New" pitchFamily="18" charset="-34"/>
            </a:rPr>
            <a:t> และยังสามารถรับได้ทั้งทาง </a:t>
          </a:r>
          <a:r>
            <a:rPr lang="en-US" b="0" dirty="0" smtClean="0">
              <a:latin typeface="Angsana New" pitchFamily="18" charset="-34"/>
              <a:cs typeface="Angsana New" pitchFamily="18" charset="-34"/>
            </a:rPr>
            <a:t>Macbook </a:t>
          </a:r>
          <a:r>
            <a:rPr lang="th-TH" b="0" dirty="0" smtClean="0">
              <a:latin typeface="Angsana New" pitchFamily="18" charset="-34"/>
              <a:cs typeface="Angsana New" pitchFamily="18" charset="-34"/>
            </a:rPr>
            <a:t>ด้วยเหมือนเดิม</a:t>
          </a:r>
          <a:r>
            <a:rPr lang="en-US" b="0" dirty="0" smtClean="0">
              <a:latin typeface="Angsana New" pitchFamily="18" charset="-34"/>
              <a:cs typeface="Angsana New" pitchFamily="18" charset="-34"/>
            </a:rPr>
            <a:t/>
          </a:r>
          <a:br>
            <a:rPr lang="en-US" b="0" dirty="0" smtClean="0">
              <a:latin typeface="Angsana New" pitchFamily="18" charset="-34"/>
              <a:cs typeface="Angsana New" pitchFamily="18" charset="-34"/>
            </a:rPr>
          </a:br>
          <a:endParaRPr lang="th-TH" b="0" dirty="0">
            <a:latin typeface="Angsana New" pitchFamily="18" charset="-34"/>
            <a:cs typeface="Angsana New" pitchFamily="18" charset="-34"/>
          </a:endParaRPr>
        </a:p>
      </dgm:t>
    </dgm:pt>
    <dgm:pt modelId="{AD613ECB-5409-4BEF-836F-B3C24AF7E0EC}" type="parTrans" cxnId="{B803343A-0A3B-49E4-B305-9896E4DF087A}">
      <dgm:prSet/>
      <dgm:spPr/>
      <dgm:t>
        <a:bodyPr/>
        <a:lstStyle/>
        <a:p>
          <a:endParaRPr lang="th-TH">
            <a:latin typeface="Angsana New" pitchFamily="18" charset="-34"/>
            <a:cs typeface="Angsana New" pitchFamily="18" charset="-34"/>
          </a:endParaRPr>
        </a:p>
      </dgm:t>
    </dgm:pt>
    <dgm:pt modelId="{ACC04DE3-86F1-4B8F-92B7-69718996156F}" type="sibTrans" cxnId="{B803343A-0A3B-49E4-B305-9896E4DF087A}">
      <dgm:prSet/>
      <dgm:spPr/>
      <dgm:t>
        <a:bodyPr/>
        <a:lstStyle/>
        <a:p>
          <a:endParaRPr lang="th-TH">
            <a:latin typeface="Angsana New" pitchFamily="18" charset="-34"/>
            <a:cs typeface="Angsana New" pitchFamily="18" charset="-34"/>
          </a:endParaRPr>
        </a:p>
      </dgm:t>
    </dgm:pt>
    <dgm:pt modelId="{3F86461E-B08C-4094-8EE5-F26DEF95CEA1}" type="pres">
      <dgm:prSet presAssocID="{62724345-B27F-4BD6-B7A2-347BD4FE0FBC}" presName="CompostProcess" presStyleCnt="0">
        <dgm:presLayoutVars>
          <dgm:dir/>
          <dgm:resizeHandles val="exact"/>
        </dgm:presLayoutVars>
      </dgm:prSet>
      <dgm:spPr/>
    </dgm:pt>
    <dgm:pt modelId="{4099A79A-0EE3-4182-9C79-A005AF641288}" type="pres">
      <dgm:prSet presAssocID="{62724345-B27F-4BD6-B7A2-347BD4FE0FBC}" presName="arrow" presStyleLbl="bgShp" presStyleIdx="0" presStyleCnt="1"/>
      <dgm:spPr/>
    </dgm:pt>
    <dgm:pt modelId="{54F1C868-CE44-4B13-A868-9F75873FE733}" type="pres">
      <dgm:prSet presAssocID="{62724345-B27F-4BD6-B7A2-347BD4FE0FBC}" presName="linearProcess" presStyleCnt="0"/>
      <dgm:spPr/>
    </dgm:pt>
    <dgm:pt modelId="{35F08046-660B-4552-B56A-EEA335FD6817}" type="pres">
      <dgm:prSet presAssocID="{C7A5B3F5-EE8C-4EAB-8084-A536A49E5719}" presName="textNode" presStyleLbl="node1" presStyleIdx="0" presStyleCnt="1">
        <dgm:presLayoutVars>
          <dgm:bulletEnabled val="1"/>
        </dgm:presLayoutVars>
      </dgm:prSet>
      <dgm:spPr/>
    </dgm:pt>
  </dgm:ptLst>
  <dgm:cxnLst>
    <dgm:cxn modelId="{B803343A-0A3B-49E4-B305-9896E4DF087A}" srcId="{62724345-B27F-4BD6-B7A2-347BD4FE0FBC}" destId="{C7A5B3F5-EE8C-4EAB-8084-A536A49E5719}" srcOrd="0" destOrd="0" parTransId="{AD613ECB-5409-4BEF-836F-B3C24AF7E0EC}" sibTransId="{ACC04DE3-86F1-4B8F-92B7-69718996156F}"/>
    <dgm:cxn modelId="{23030971-F51B-49B8-BE5D-6B5B27F1C2BF}" type="presOf" srcId="{C7A5B3F5-EE8C-4EAB-8084-A536A49E5719}" destId="{35F08046-660B-4552-B56A-EEA335FD6817}" srcOrd="0" destOrd="0" presId="urn:microsoft.com/office/officeart/2005/8/layout/hProcess9"/>
    <dgm:cxn modelId="{B89F9FA6-970F-46D5-8E4C-06ABD08BE168}" type="presOf" srcId="{62724345-B27F-4BD6-B7A2-347BD4FE0FBC}" destId="{3F86461E-B08C-4094-8EE5-F26DEF95CEA1}" srcOrd="0" destOrd="0" presId="urn:microsoft.com/office/officeart/2005/8/layout/hProcess9"/>
    <dgm:cxn modelId="{00C1E43C-4802-4955-A684-85704858D0B2}" type="presParOf" srcId="{3F86461E-B08C-4094-8EE5-F26DEF95CEA1}" destId="{4099A79A-0EE3-4182-9C79-A005AF641288}" srcOrd="0" destOrd="0" presId="urn:microsoft.com/office/officeart/2005/8/layout/hProcess9"/>
    <dgm:cxn modelId="{C5FFE17F-0EFF-4C32-9F85-BE55CEFCA503}" type="presParOf" srcId="{3F86461E-B08C-4094-8EE5-F26DEF95CEA1}" destId="{54F1C868-CE44-4B13-A868-9F75873FE733}" srcOrd="1" destOrd="0" presId="urn:microsoft.com/office/officeart/2005/8/layout/hProcess9"/>
    <dgm:cxn modelId="{F32DCF30-CB95-42C1-9FE3-8CC13DFCB691}" type="presParOf" srcId="{54F1C868-CE44-4B13-A868-9F75873FE733}" destId="{35F08046-660B-4552-B56A-EEA335FD6817}" srcOrd="0" destOrd="0" presId="urn:microsoft.com/office/officeart/2005/8/layout/hProcess9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EA40C7C-1993-48DD-9289-C4ABDF3DB796}" type="doc">
      <dgm:prSet loTypeId="urn:microsoft.com/office/officeart/2005/8/layout/target3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AB2FB7AA-2935-4F19-B746-48E9A69F89FC}">
      <dgm:prSet/>
      <dgm:spPr/>
      <dgm:t>
        <a:bodyPr/>
        <a:lstStyle/>
        <a:p>
          <a:pPr algn="l" rtl="0"/>
          <a:r>
            <a:rPr lang="en-US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Safari </a:t>
          </a:r>
          <a:r>
            <a:rPr lang="th-TH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เวอร์ชั่นใหม่</a:t>
          </a:r>
          <a:r>
            <a:rPr lang="en-US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 </a:t>
          </a:r>
          <a:br>
            <a:rPr lang="en-US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</a:br>
          <a:r>
            <a:rPr lang="en-US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          </a:t>
          </a:r>
          <a:r>
            <a:rPr lang="th-TH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เว็บเบ</a:t>
          </a:r>
          <a:r>
            <a:rPr lang="th-TH" b="1" cap="none" spc="0" dirty="0" err="1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ราว์เซอร์</a:t>
          </a:r>
          <a:r>
            <a:rPr lang="th-TH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อย่าง </a:t>
          </a:r>
          <a:r>
            <a:rPr lang="en-US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Safari </a:t>
          </a:r>
          <a:r>
            <a:rPr lang="th-TH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ก็มีการปรับปรุงใหม่เช่นกันบน </a:t>
          </a:r>
          <a:r>
            <a:rPr lang="en-US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iOS 6 </a:t>
          </a:r>
          <a:r>
            <a:rPr lang="th-TH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โดยสามารถอ่านเว็บแบบออฟไลน์ได้ และเพิ่มฟีเจอร์ </a:t>
          </a:r>
          <a:r>
            <a:rPr lang="en-US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Smart app banners </a:t>
          </a:r>
          <a:r>
            <a:rPr lang="th-TH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สำหรับแนะนำแอพฯ จากหน้าเว็บที่เปิดอยู่ หรือซิงก์การทำงานนั้นไปยังแอพฯ ได้และเพิ่ม </a:t>
          </a:r>
          <a:r>
            <a:rPr lang="en-US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iCloud Tabs </a:t>
          </a:r>
          <a:r>
            <a:rPr lang="th-TH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สำหรับซิงก์แท็บที่เปิดในอุปกรณ์อื่น ๆ เช่น ซิงก์ข้อมูลจากไอโฟนผ่าน </a:t>
          </a:r>
          <a:r>
            <a:rPr lang="en-US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Safari </a:t>
          </a:r>
          <a:r>
            <a:rPr lang="th-TH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ได้</a:t>
          </a:r>
          <a:r>
            <a:rPr lang="en-US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 </a:t>
          </a:r>
          <a:r>
            <a:rPr lang="th-TH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หากต้องการ </a:t>
          </a:r>
          <a:r>
            <a:rPr lang="en-US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upload </a:t>
          </a:r>
          <a:r>
            <a:rPr lang="th-TH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รูปภาพใน </a:t>
          </a:r>
          <a:r>
            <a:rPr lang="en-US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Website </a:t>
          </a:r>
          <a:r>
            <a:rPr lang="th-TH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ต่าง ๆ ก็มี </a:t>
          </a:r>
          <a:r>
            <a:rPr lang="en-US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Camera Roll</a:t>
          </a:r>
          <a:r>
            <a:rPr lang="th-TH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> ขึ้นมาให้เลือกรูปได้เลย</a:t>
          </a:r>
          <a:r>
            <a:rPr lang="en-US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  <a:t/>
          </a:r>
          <a:br>
            <a:rPr lang="en-US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gsana New" pitchFamily="18" charset="-34"/>
              <a:cs typeface="Angsana New" pitchFamily="18" charset="-34"/>
            </a:rPr>
          </a:br>
          <a:endParaRPr lang="th-TH" b="1" cap="none" spc="0" dirty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noFill/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  <a:latin typeface="Angsana New" pitchFamily="18" charset="-34"/>
            <a:cs typeface="Angsana New" pitchFamily="18" charset="-34"/>
          </a:endParaRPr>
        </a:p>
      </dgm:t>
    </dgm:pt>
    <dgm:pt modelId="{B1DD0469-A2A5-4007-A392-A8BFBE03392E}" type="parTrans" cxnId="{A4651689-9C80-4B16-BF57-3934165F375F}">
      <dgm:prSet/>
      <dgm:spPr/>
      <dgm:t>
        <a:bodyPr/>
        <a:lstStyle/>
        <a:p>
          <a:endParaRPr lang="th-TH"/>
        </a:p>
      </dgm:t>
    </dgm:pt>
    <dgm:pt modelId="{1A06A1EB-4CC1-466E-BA0B-AC7C97424161}" type="sibTrans" cxnId="{A4651689-9C80-4B16-BF57-3934165F375F}">
      <dgm:prSet/>
      <dgm:spPr/>
      <dgm:t>
        <a:bodyPr/>
        <a:lstStyle/>
        <a:p>
          <a:endParaRPr lang="th-TH"/>
        </a:p>
      </dgm:t>
    </dgm:pt>
    <dgm:pt modelId="{09D32E39-57F3-420B-8E17-3F253E3B725B}" type="pres">
      <dgm:prSet presAssocID="{BEA40C7C-1993-48DD-9289-C4ABDF3DB796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B3BCA3BE-92F9-4DF0-B2DC-0BCE233E6F0C}" type="pres">
      <dgm:prSet presAssocID="{AB2FB7AA-2935-4F19-B746-48E9A69F89FC}" presName="circle1" presStyleLbl="node1" presStyleIdx="0" presStyleCnt="1"/>
      <dgm:spPr/>
    </dgm:pt>
    <dgm:pt modelId="{58E54545-4770-4CFB-9A26-C9E6BCFCA55E}" type="pres">
      <dgm:prSet presAssocID="{AB2FB7AA-2935-4F19-B746-48E9A69F89FC}" presName="space" presStyleCnt="0"/>
      <dgm:spPr/>
    </dgm:pt>
    <dgm:pt modelId="{6598B4E8-8B23-40FC-B320-7E268CA1E6E0}" type="pres">
      <dgm:prSet presAssocID="{AB2FB7AA-2935-4F19-B746-48E9A69F89FC}" presName="rect1" presStyleLbl="alignAcc1" presStyleIdx="0" presStyleCnt="1" custScaleX="112614"/>
      <dgm:spPr/>
      <dgm:t>
        <a:bodyPr/>
        <a:lstStyle/>
        <a:p>
          <a:endParaRPr lang="th-TH"/>
        </a:p>
      </dgm:t>
    </dgm:pt>
    <dgm:pt modelId="{AED349D1-8324-442B-A223-2E557F126B24}" type="pres">
      <dgm:prSet presAssocID="{AB2FB7AA-2935-4F19-B746-48E9A69F89FC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74DF06F1-454C-4F33-8249-0D70529B6435}" type="presOf" srcId="{BEA40C7C-1993-48DD-9289-C4ABDF3DB796}" destId="{09D32E39-57F3-420B-8E17-3F253E3B725B}" srcOrd="0" destOrd="0" presId="urn:microsoft.com/office/officeart/2005/8/layout/target3"/>
    <dgm:cxn modelId="{06F29A8E-CB89-4D2F-821B-9AEA9C5D7327}" type="presOf" srcId="{AB2FB7AA-2935-4F19-B746-48E9A69F89FC}" destId="{6598B4E8-8B23-40FC-B320-7E268CA1E6E0}" srcOrd="0" destOrd="0" presId="urn:microsoft.com/office/officeart/2005/8/layout/target3"/>
    <dgm:cxn modelId="{A4651689-9C80-4B16-BF57-3934165F375F}" srcId="{BEA40C7C-1993-48DD-9289-C4ABDF3DB796}" destId="{AB2FB7AA-2935-4F19-B746-48E9A69F89FC}" srcOrd="0" destOrd="0" parTransId="{B1DD0469-A2A5-4007-A392-A8BFBE03392E}" sibTransId="{1A06A1EB-4CC1-466E-BA0B-AC7C97424161}"/>
    <dgm:cxn modelId="{594B4AA9-BE14-4694-B969-393CE90170E5}" type="presOf" srcId="{AB2FB7AA-2935-4F19-B746-48E9A69F89FC}" destId="{AED349D1-8324-442B-A223-2E557F126B24}" srcOrd="1" destOrd="0" presId="urn:microsoft.com/office/officeart/2005/8/layout/target3"/>
    <dgm:cxn modelId="{FB634AE4-F580-4C7B-982B-37CE4E1D516D}" type="presParOf" srcId="{09D32E39-57F3-420B-8E17-3F253E3B725B}" destId="{B3BCA3BE-92F9-4DF0-B2DC-0BCE233E6F0C}" srcOrd="0" destOrd="0" presId="urn:microsoft.com/office/officeart/2005/8/layout/target3"/>
    <dgm:cxn modelId="{8452D042-CDBE-4751-8612-10035CC14B9C}" type="presParOf" srcId="{09D32E39-57F3-420B-8E17-3F253E3B725B}" destId="{58E54545-4770-4CFB-9A26-C9E6BCFCA55E}" srcOrd="1" destOrd="0" presId="urn:microsoft.com/office/officeart/2005/8/layout/target3"/>
    <dgm:cxn modelId="{12150613-7DF6-4998-8F93-8C0CD70D96C9}" type="presParOf" srcId="{09D32E39-57F3-420B-8E17-3F253E3B725B}" destId="{6598B4E8-8B23-40FC-B320-7E268CA1E6E0}" srcOrd="2" destOrd="0" presId="urn:microsoft.com/office/officeart/2005/8/layout/target3"/>
    <dgm:cxn modelId="{9E52CDD6-0370-4A22-9410-B419D90D2A4F}" type="presParOf" srcId="{09D32E39-57F3-420B-8E17-3F253E3B725B}" destId="{AED349D1-8324-442B-A223-2E557F126B24}" srcOrd="3" destOrd="0" presId="urn:microsoft.com/office/officeart/2005/8/layout/target3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463AFC7-1E61-4968-8829-D35AD5916F9E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h-TH"/>
        </a:p>
      </dgm:t>
    </dgm:pt>
    <dgm:pt modelId="{7CAC046B-A401-4A73-BD12-356931FF4CFB}">
      <dgm:prSet/>
      <dgm:spPr/>
      <dgm:t>
        <a:bodyPr/>
        <a:lstStyle/>
        <a:p>
          <a:pPr rtl="0"/>
          <a:r>
            <a:rPr lang="th-TH" b="1" dirty="0" smtClean="0"/>
            <a:t>แอพฯ </a:t>
          </a:r>
          <a:r>
            <a:rPr lang="en-US" b="1" dirty="0" smtClean="0"/>
            <a:t>PassBook </a:t>
          </a:r>
          <a:r>
            <a:rPr lang="en-US" b="0" dirty="0" smtClean="0"/>
            <a:t> </a:t>
          </a:r>
          <a:br>
            <a:rPr lang="en-US" b="0" dirty="0" smtClean="0"/>
          </a:br>
          <a:r>
            <a:rPr lang="en-US" b="0" dirty="0" smtClean="0"/>
            <a:t>          Passbook </a:t>
          </a:r>
          <a:r>
            <a:rPr lang="th-TH" b="0" dirty="0" smtClean="0"/>
            <a:t>แอพฯ ที่เพิ่มเข้ามาใหม่ใน </a:t>
          </a:r>
          <a:r>
            <a:rPr lang="en-US" b="0" dirty="0" smtClean="0"/>
            <a:t>iOS 6 </a:t>
          </a:r>
          <a:r>
            <a:rPr lang="th-TH" b="0" dirty="0" smtClean="0"/>
            <a:t>เป็นแอพฯ สำหรับผู้ใช้งานที่มีบัตรอยู่มากมายหลายใบ ซึ่งสามารถใช้ </a:t>
          </a:r>
          <a:r>
            <a:rPr lang="en-US" b="0" dirty="0" smtClean="0"/>
            <a:t>Passbook </a:t>
          </a:r>
          <a:r>
            <a:rPr lang="th-TH" b="0" dirty="0" smtClean="0"/>
            <a:t>เก็บรายละเอียดต่าง ๆ เช่น ทำหน้าที่รวบรวมข้อมูลเกี่ยวกับการใช้จ่าย เช่น ตั๋วเครื่องบิน</a:t>
          </a:r>
          <a:r>
            <a:rPr lang="en-US" b="0" dirty="0" smtClean="0"/>
            <a:t>, </a:t>
          </a:r>
          <a:r>
            <a:rPr lang="th-TH" b="0" dirty="0" smtClean="0"/>
            <a:t>บัตรสมาชิก</a:t>
          </a:r>
          <a:r>
            <a:rPr lang="en-US" b="0" dirty="0" smtClean="0"/>
            <a:t>, </a:t>
          </a:r>
          <a:r>
            <a:rPr lang="th-TH" b="0" dirty="0" smtClean="0"/>
            <a:t>บัตรภาพยนตร์ เป็นต้น โดยสามารถใช้งานแอพฯ ผ่านการสแกนบาร์โค้ดเพื่อจ่ายค่าต่าง ๆ โดยไม่ต้องพกบัตรหรือใช้เงินสดเพื่อจ่ายและยังมีระบบแจ้งเตือนก่อนถึงเวลา หรือการเปลี่ยนแปลงตารางเวลาต่าง ๆ อีกด้วย</a:t>
          </a:r>
          <a:r>
            <a:rPr lang="en-US" b="0" dirty="0" smtClean="0"/>
            <a:t> </a:t>
          </a:r>
          <a:r>
            <a:rPr lang="th-TH" b="0" dirty="0" smtClean="0"/>
            <a:t>และยังมีระบบ</a:t>
          </a:r>
          <a:r>
            <a:rPr lang="en-US" b="0" dirty="0" smtClean="0"/>
            <a:t> Notification</a:t>
          </a:r>
          <a:r>
            <a:rPr lang="th-TH" b="0" dirty="0" smtClean="0"/>
            <a:t> ที่น่าสนใจ คือ ถ้าเราอยู่ใกล้ร้าน </a:t>
          </a:r>
          <a:r>
            <a:rPr lang="en-US" b="0" dirty="0" smtClean="0"/>
            <a:t>Starbuck</a:t>
          </a:r>
          <a:r>
            <a:rPr lang="th-TH" b="0" dirty="0" smtClean="0"/>
            <a:t> ที่เรามี </a:t>
          </a:r>
          <a:r>
            <a:rPr lang="en-US" b="0" dirty="0" smtClean="0"/>
            <a:t>Coupon</a:t>
          </a:r>
          <a:r>
            <a:rPr lang="th-TH" b="0" dirty="0" smtClean="0"/>
            <a:t> ก็จะมีการแจ้งเตือนให้อีกด้วย </a:t>
          </a:r>
          <a:r>
            <a:rPr lang="en-US" b="0" dirty="0" smtClean="0"/>
            <a:t/>
          </a:r>
          <a:br>
            <a:rPr lang="en-US" b="0" dirty="0" smtClean="0"/>
          </a:br>
          <a:endParaRPr lang="th-TH" b="0" dirty="0"/>
        </a:p>
      </dgm:t>
    </dgm:pt>
    <dgm:pt modelId="{A5832AA1-FD7C-4719-9E3A-F4DCE5C8EA79}" type="parTrans" cxnId="{637B6C64-9AC7-4BC1-AF61-7E044E680D8C}">
      <dgm:prSet/>
      <dgm:spPr/>
      <dgm:t>
        <a:bodyPr/>
        <a:lstStyle/>
        <a:p>
          <a:endParaRPr lang="th-TH"/>
        </a:p>
      </dgm:t>
    </dgm:pt>
    <dgm:pt modelId="{A7CF2E27-E889-4D6C-B918-2147513BEDE2}" type="sibTrans" cxnId="{637B6C64-9AC7-4BC1-AF61-7E044E680D8C}">
      <dgm:prSet/>
      <dgm:spPr/>
      <dgm:t>
        <a:bodyPr/>
        <a:lstStyle/>
        <a:p>
          <a:endParaRPr lang="th-TH"/>
        </a:p>
      </dgm:t>
    </dgm:pt>
    <dgm:pt modelId="{3666EECE-F2BD-40FE-A4A4-6955FE6C7E68}" type="pres">
      <dgm:prSet presAssocID="{B463AFC7-1E61-4968-8829-D35AD5916F9E}" presName="Name0" presStyleCnt="0">
        <dgm:presLayoutVars>
          <dgm:dir/>
          <dgm:resizeHandles val="exact"/>
        </dgm:presLayoutVars>
      </dgm:prSet>
      <dgm:spPr/>
    </dgm:pt>
    <dgm:pt modelId="{C2B66B93-DEEC-4199-98AC-F6CE57860C41}" type="pres">
      <dgm:prSet presAssocID="{B463AFC7-1E61-4968-8829-D35AD5916F9E}" presName="fgShape" presStyleLbl="fgShp" presStyleIdx="0" presStyleCnt="1"/>
      <dgm:spPr/>
    </dgm:pt>
    <dgm:pt modelId="{231F022C-6904-4F1A-BDB3-D39E0C21BB69}" type="pres">
      <dgm:prSet presAssocID="{B463AFC7-1E61-4968-8829-D35AD5916F9E}" presName="linComp" presStyleCnt="0"/>
      <dgm:spPr/>
    </dgm:pt>
    <dgm:pt modelId="{07BFB2B5-BC2A-4DCE-971E-6DC3271CB88F}" type="pres">
      <dgm:prSet presAssocID="{7CAC046B-A401-4A73-BD12-356931FF4CFB}" presName="compNode" presStyleCnt="0"/>
      <dgm:spPr/>
    </dgm:pt>
    <dgm:pt modelId="{31ECDC2A-9CF4-44EA-9A33-8F714CFDBD8B}" type="pres">
      <dgm:prSet presAssocID="{7CAC046B-A401-4A73-BD12-356931FF4CFB}" presName="bkgdShape" presStyleLbl="node1" presStyleIdx="0" presStyleCnt="1"/>
      <dgm:spPr/>
    </dgm:pt>
    <dgm:pt modelId="{A8E92599-CBEB-4F78-8CB2-DC541BBCD89D}" type="pres">
      <dgm:prSet presAssocID="{7CAC046B-A401-4A73-BD12-356931FF4CFB}" presName="nodeTx" presStyleLbl="node1" presStyleIdx="0" presStyleCnt="1">
        <dgm:presLayoutVars>
          <dgm:bulletEnabled val="1"/>
        </dgm:presLayoutVars>
      </dgm:prSet>
      <dgm:spPr/>
    </dgm:pt>
    <dgm:pt modelId="{046DDBBF-72ED-47DA-B55C-82D11B409C9A}" type="pres">
      <dgm:prSet presAssocID="{7CAC046B-A401-4A73-BD12-356931FF4CFB}" presName="invisiNode" presStyleLbl="node1" presStyleIdx="0" presStyleCnt="1"/>
      <dgm:spPr/>
    </dgm:pt>
    <dgm:pt modelId="{18B77AB6-7871-4366-AB0E-A12E7EDA821A}" type="pres">
      <dgm:prSet presAssocID="{7CAC046B-A401-4A73-BD12-356931FF4CFB}" presName="imagNode" presStyleLbl="fgImgPlace1" presStyleIdx="0" presStyleCnt="1"/>
      <dgm:spPr/>
    </dgm:pt>
  </dgm:ptLst>
  <dgm:cxnLst>
    <dgm:cxn modelId="{DE33FCB2-6254-4D31-B6A7-A63C9B69AC4A}" type="presOf" srcId="{B463AFC7-1E61-4968-8829-D35AD5916F9E}" destId="{3666EECE-F2BD-40FE-A4A4-6955FE6C7E68}" srcOrd="0" destOrd="0" presId="urn:microsoft.com/office/officeart/2005/8/layout/hList7"/>
    <dgm:cxn modelId="{698153CA-1EFB-48C7-87C2-20CA1F5E4D7E}" type="presOf" srcId="{7CAC046B-A401-4A73-BD12-356931FF4CFB}" destId="{A8E92599-CBEB-4F78-8CB2-DC541BBCD89D}" srcOrd="1" destOrd="0" presId="urn:microsoft.com/office/officeart/2005/8/layout/hList7"/>
    <dgm:cxn modelId="{637B6C64-9AC7-4BC1-AF61-7E044E680D8C}" srcId="{B463AFC7-1E61-4968-8829-D35AD5916F9E}" destId="{7CAC046B-A401-4A73-BD12-356931FF4CFB}" srcOrd="0" destOrd="0" parTransId="{A5832AA1-FD7C-4719-9E3A-F4DCE5C8EA79}" sibTransId="{A7CF2E27-E889-4D6C-B918-2147513BEDE2}"/>
    <dgm:cxn modelId="{6C64F672-78A9-4829-BD79-50541F7EF2BB}" type="presOf" srcId="{7CAC046B-A401-4A73-BD12-356931FF4CFB}" destId="{31ECDC2A-9CF4-44EA-9A33-8F714CFDBD8B}" srcOrd="0" destOrd="0" presId="urn:microsoft.com/office/officeart/2005/8/layout/hList7"/>
    <dgm:cxn modelId="{312EA41A-3C67-4579-8CB6-FC06CA18E7D5}" type="presParOf" srcId="{3666EECE-F2BD-40FE-A4A4-6955FE6C7E68}" destId="{C2B66B93-DEEC-4199-98AC-F6CE57860C41}" srcOrd="0" destOrd="0" presId="urn:microsoft.com/office/officeart/2005/8/layout/hList7"/>
    <dgm:cxn modelId="{69306314-87FB-4FCD-93AE-E6C215BF51D0}" type="presParOf" srcId="{3666EECE-F2BD-40FE-A4A4-6955FE6C7E68}" destId="{231F022C-6904-4F1A-BDB3-D39E0C21BB69}" srcOrd="1" destOrd="0" presId="urn:microsoft.com/office/officeart/2005/8/layout/hList7"/>
    <dgm:cxn modelId="{CBEF0FEE-287D-4595-8CB5-6AE2B1741C5A}" type="presParOf" srcId="{231F022C-6904-4F1A-BDB3-D39E0C21BB69}" destId="{07BFB2B5-BC2A-4DCE-971E-6DC3271CB88F}" srcOrd="0" destOrd="0" presId="urn:microsoft.com/office/officeart/2005/8/layout/hList7"/>
    <dgm:cxn modelId="{88429F5C-D917-447D-B1D8-D4AA41EB21FF}" type="presParOf" srcId="{07BFB2B5-BC2A-4DCE-971E-6DC3271CB88F}" destId="{31ECDC2A-9CF4-44EA-9A33-8F714CFDBD8B}" srcOrd="0" destOrd="0" presId="urn:microsoft.com/office/officeart/2005/8/layout/hList7"/>
    <dgm:cxn modelId="{A2ACCBD4-54DB-450C-8682-9D27455FC1F9}" type="presParOf" srcId="{07BFB2B5-BC2A-4DCE-971E-6DC3271CB88F}" destId="{A8E92599-CBEB-4F78-8CB2-DC541BBCD89D}" srcOrd="1" destOrd="0" presId="urn:microsoft.com/office/officeart/2005/8/layout/hList7"/>
    <dgm:cxn modelId="{F5FA3D94-2CA5-4E4C-ADA9-595D8776250D}" type="presParOf" srcId="{07BFB2B5-BC2A-4DCE-971E-6DC3271CB88F}" destId="{046DDBBF-72ED-47DA-B55C-82D11B409C9A}" srcOrd="2" destOrd="0" presId="urn:microsoft.com/office/officeart/2005/8/layout/hList7"/>
    <dgm:cxn modelId="{66B4EF3A-6691-418A-9732-C6762EA5C387}" type="presParOf" srcId="{07BFB2B5-BC2A-4DCE-971E-6DC3271CB88F}" destId="{18B77AB6-7871-4366-AB0E-A12E7EDA821A}" srcOrd="3" destOrd="0" presId="urn:microsoft.com/office/officeart/2005/8/layout/hList7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640A5A5-05F1-49A0-9733-66B309DB7894}" type="doc">
      <dgm:prSet loTypeId="urn:microsoft.com/office/officeart/2005/8/layout/vList2" loCatId="list" qsTypeId="urn:microsoft.com/office/officeart/2005/8/quickstyle/3d5" qsCatId="3D" csTypeId="urn:microsoft.com/office/officeart/2005/8/colors/accent1_2" csCatId="accent1"/>
      <dgm:spPr/>
      <dgm:t>
        <a:bodyPr/>
        <a:lstStyle/>
        <a:p>
          <a:endParaRPr lang="th-TH"/>
        </a:p>
      </dgm:t>
    </dgm:pt>
    <dgm:pt modelId="{25123A8A-F41F-46FD-9859-90754CF32949}">
      <dgm:prSet/>
      <dgm:spPr/>
      <dgm:t>
        <a:bodyPr/>
        <a:lstStyle/>
        <a:p>
          <a:pPr rtl="0"/>
          <a:r>
            <a:rPr lang="th-TH" b="1" dirty="0" smtClean="0">
              <a:latin typeface="Angsana New" pitchFamily="18" charset="-34"/>
              <a:cs typeface="Angsana New" pitchFamily="18" charset="-34"/>
            </a:rPr>
            <a:t>ปรับปรุงแอพฯ โทรศัพท์ใหม่</a:t>
          </a:r>
          <a:r>
            <a:rPr lang="en-US" b="0" dirty="0" smtClean="0">
              <a:latin typeface="Angsana New" pitchFamily="18" charset="-34"/>
              <a:cs typeface="Angsana New" pitchFamily="18" charset="-34"/>
            </a:rPr>
            <a:t> </a:t>
          </a:r>
          <a:br>
            <a:rPr lang="en-US" b="0" dirty="0" smtClean="0">
              <a:latin typeface="Angsana New" pitchFamily="18" charset="-34"/>
              <a:cs typeface="Angsana New" pitchFamily="18" charset="-34"/>
            </a:rPr>
          </a:br>
          <a:r>
            <a:rPr lang="en-US" b="0" dirty="0" smtClean="0">
              <a:latin typeface="Angsana New" pitchFamily="18" charset="-34"/>
              <a:cs typeface="Angsana New" pitchFamily="18" charset="-34"/>
            </a:rPr>
            <a:t>          </a:t>
          </a:r>
          <a:r>
            <a:rPr lang="th-TH" b="0" dirty="0" smtClean="0">
              <a:latin typeface="Angsana New" pitchFamily="18" charset="-34"/>
              <a:cs typeface="Angsana New" pitchFamily="18" charset="-34"/>
            </a:rPr>
            <a:t>มีการปรับปรุงแอพฯ โทรศัพท์ใหม่ โดยเพิ่มวิธีรับสายแบบใหม่ โดยการลากขึ้นด้านบนเหมือนกับเปิดกล้องจากหน้าล็อกสกรีน และเพิ่มเมนูช่วยเตือนให้โทรกลับภายหลัง หรือส่งข้อความแทนการรับสายได้ และเพิ่มโหมดใหม่ซึ่งช่วยให้ผู้ใช้งานสามารถปฏิเสธการรับสาย โดยส่งข้อความกลับไปหาต้นสายได้ ว่าไม่สามารถรับสายได้เพราะเหตุผลอะไร</a:t>
          </a:r>
          <a:r>
            <a:rPr lang="en-US" b="0" dirty="0" smtClean="0">
              <a:latin typeface="Angsana New" pitchFamily="18" charset="-34"/>
              <a:cs typeface="Angsana New" pitchFamily="18" charset="-34"/>
            </a:rPr>
            <a:t>  </a:t>
          </a:r>
          <a:r>
            <a:rPr lang="th-TH" b="0" dirty="0" smtClean="0">
              <a:latin typeface="Angsana New" pitchFamily="18" charset="-34"/>
              <a:cs typeface="Angsana New" pitchFamily="18" charset="-34"/>
            </a:rPr>
            <a:t>หากเลือก</a:t>
          </a:r>
          <a:r>
            <a:rPr lang="en-US" b="0" dirty="0" smtClean="0">
              <a:latin typeface="Angsana New" pitchFamily="18" charset="-34"/>
              <a:cs typeface="Angsana New" pitchFamily="18" charset="-34"/>
            </a:rPr>
            <a:t> Remind Later</a:t>
          </a:r>
          <a:r>
            <a:rPr lang="th-TH" b="0" dirty="0" smtClean="0">
              <a:latin typeface="Angsana New" pitchFamily="18" charset="-34"/>
              <a:cs typeface="Angsana New" pitchFamily="18" charset="-34"/>
            </a:rPr>
            <a:t> ก็จะมี</a:t>
          </a:r>
          <a:r>
            <a:rPr lang="en-US" b="0" dirty="0" smtClean="0">
              <a:latin typeface="Angsana New" pitchFamily="18" charset="-34"/>
              <a:cs typeface="Angsana New" pitchFamily="18" charset="-34"/>
            </a:rPr>
            <a:t> Choice</a:t>
          </a:r>
          <a:r>
            <a:rPr lang="th-TH" b="0" dirty="0" smtClean="0">
              <a:latin typeface="Angsana New" pitchFamily="18" charset="-34"/>
              <a:cs typeface="Angsana New" pitchFamily="18" charset="-34"/>
            </a:rPr>
            <a:t> ให้เลือกว่าจะเป็น 1 ชั่วโมงให้หลัง หรือหากเลือก </a:t>
          </a:r>
          <a:r>
            <a:rPr lang="en-US" b="0" dirty="0" smtClean="0">
              <a:latin typeface="Angsana New" pitchFamily="18" charset="-34"/>
              <a:cs typeface="Angsana New" pitchFamily="18" charset="-34"/>
            </a:rPr>
            <a:t>When I leave </a:t>
          </a:r>
          <a:r>
            <a:rPr lang="th-TH" b="0" dirty="0" smtClean="0">
              <a:latin typeface="Angsana New" pitchFamily="18" charset="-34"/>
              <a:cs typeface="Angsana New" pitchFamily="18" charset="-34"/>
            </a:rPr>
            <a:t>ก็จะเตือนเมื่อเราออกจากสถานที่นั้น </a:t>
          </a:r>
          <a:r>
            <a:rPr lang="en-US" b="0" dirty="0" smtClean="0">
              <a:latin typeface="Angsana New" pitchFamily="18" charset="-34"/>
              <a:cs typeface="Angsana New" pitchFamily="18" charset="-34"/>
            </a:rPr>
            <a:t/>
          </a:r>
          <a:br>
            <a:rPr lang="en-US" b="0" dirty="0" smtClean="0">
              <a:latin typeface="Angsana New" pitchFamily="18" charset="-34"/>
              <a:cs typeface="Angsana New" pitchFamily="18" charset="-34"/>
            </a:rPr>
          </a:br>
          <a:endParaRPr lang="th-TH" b="0" dirty="0">
            <a:latin typeface="Angsana New" pitchFamily="18" charset="-34"/>
            <a:cs typeface="Angsana New" pitchFamily="18" charset="-34"/>
          </a:endParaRPr>
        </a:p>
      </dgm:t>
    </dgm:pt>
    <dgm:pt modelId="{EE08B2AB-CEBC-43D1-A39F-825BFDF27AD5}" type="parTrans" cxnId="{E40FA632-7F2C-45A3-9850-D253B65DD77E}">
      <dgm:prSet/>
      <dgm:spPr/>
      <dgm:t>
        <a:bodyPr/>
        <a:lstStyle/>
        <a:p>
          <a:endParaRPr lang="th-TH"/>
        </a:p>
      </dgm:t>
    </dgm:pt>
    <dgm:pt modelId="{A40A0CFB-794C-40B9-8F7B-8DFCA7CBA58A}" type="sibTrans" cxnId="{E40FA632-7F2C-45A3-9850-D253B65DD77E}">
      <dgm:prSet/>
      <dgm:spPr/>
      <dgm:t>
        <a:bodyPr/>
        <a:lstStyle/>
        <a:p>
          <a:endParaRPr lang="th-TH"/>
        </a:p>
      </dgm:t>
    </dgm:pt>
    <dgm:pt modelId="{1621D720-4B00-448E-9B77-CA730FC75991}" type="pres">
      <dgm:prSet presAssocID="{C640A5A5-05F1-49A0-9733-66B309DB7894}" presName="linear" presStyleCnt="0">
        <dgm:presLayoutVars>
          <dgm:animLvl val="lvl"/>
          <dgm:resizeHandles val="exact"/>
        </dgm:presLayoutVars>
      </dgm:prSet>
      <dgm:spPr/>
    </dgm:pt>
    <dgm:pt modelId="{1AA72040-4387-436F-BE56-6672A53F0DAD}" type="pres">
      <dgm:prSet presAssocID="{25123A8A-F41F-46FD-9859-90754CF32949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FE51D159-E1F2-4A93-9171-B173BE3AC50E}" type="presOf" srcId="{25123A8A-F41F-46FD-9859-90754CF32949}" destId="{1AA72040-4387-436F-BE56-6672A53F0DAD}" srcOrd="0" destOrd="0" presId="urn:microsoft.com/office/officeart/2005/8/layout/vList2"/>
    <dgm:cxn modelId="{E40FA632-7F2C-45A3-9850-D253B65DD77E}" srcId="{C640A5A5-05F1-49A0-9733-66B309DB7894}" destId="{25123A8A-F41F-46FD-9859-90754CF32949}" srcOrd="0" destOrd="0" parTransId="{EE08B2AB-CEBC-43D1-A39F-825BFDF27AD5}" sibTransId="{A40A0CFB-794C-40B9-8F7B-8DFCA7CBA58A}"/>
    <dgm:cxn modelId="{1BD8C6F6-CDC8-48DC-82A5-8CEFB321253B}" type="presOf" srcId="{C640A5A5-05F1-49A0-9733-66B309DB7894}" destId="{1621D720-4B00-448E-9B77-CA730FC75991}" srcOrd="0" destOrd="0" presId="urn:microsoft.com/office/officeart/2005/8/layout/vList2"/>
    <dgm:cxn modelId="{16EC7BE3-DC81-4E46-993F-A10741E353E3}" type="presParOf" srcId="{1621D720-4B00-448E-9B77-CA730FC75991}" destId="{1AA72040-4387-436F-BE56-6672A53F0DAD}" srcOrd="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30" name="ตัวยึด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E6AD-86DE-4FC9-8DFA-1D667377BAD6}" type="datetimeFigureOut">
              <a:rPr lang="th-TH" smtClean="0"/>
              <a:pPr/>
              <a:t>27/09/55</a:t>
            </a:fld>
            <a:endParaRPr lang="th-TH"/>
          </a:p>
        </p:txBody>
      </p:sp>
      <p:sp>
        <p:nvSpPr>
          <p:cNvPr id="19" name="ตัวยึด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ตัวยึด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4A98-2D61-456D-84F4-B4EE749860A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advTm="1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E6AD-86DE-4FC9-8DFA-1D667377BAD6}" type="datetimeFigureOut">
              <a:rPr lang="th-TH" smtClean="0"/>
              <a:pPr/>
              <a:t>27/09/55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4A98-2D61-456D-84F4-B4EE749860A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advTm="1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E6AD-86DE-4FC9-8DFA-1D667377BAD6}" type="datetimeFigureOut">
              <a:rPr lang="th-TH" smtClean="0"/>
              <a:pPr/>
              <a:t>27/09/55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4A98-2D61-456D-84F4-B4EE749860A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advTm="1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E6AD-86DE-4FC9-8DFA-1D667377BAD6}" type="datetimeFigureOut">
              <a:rPr lang="th-TH" smtClean="0"/>
              <a:pPr/>
              <a:t>27/09/55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4A98-2D61-456D-84F4-B4EE749860A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advTm="1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E6AD-86DE-4FC9-8DFA-1D667377BAD6}" type="datetimeFigureOut">
              <a:rPr lang="th-TH" smtClean="0"/>
              <a:pPr/>
              <a:t>27/09/55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4A98-2D61-456D-84F4-B4EE749860A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advTm="1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E6AD-86DE-4FC9-8DFA-1D667377BAD6}" type="datetimeFigureOut">
              <a:rPr lang="th-TH" smtClean="0"/>
              <a:pPr/>
              <a:t>27/09/55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4A98-2D61-456D-84F4-B4EE749860A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advTm="1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E6AD-86DE-4FC9-8DFA-1D667377BAD6}" type="datetimeFigureOut">
              <a:rPr lang="th-TH" smtClean="0"/>
              <a:pPr/>
              <a:t>27/09/55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4A98-2D61-456D-84F4-B4EE749860A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advTm="1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E6AD-86DE-4FC9-8DFA-1D667377BAD6}" type="datetimeFigureOut">
              <a:rPr lang="th-TH" smtClean="0"/>
              <a:pPr/>
              <a:t>27/09/55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4A98-2D61-456D-84F4-B4EE749860A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advTm="1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E6AD-86DE-4FC9-8DFA-1D667377BAD6}" type="datetimeFigureOut">
              <a:rPr lang="th-TH" smtClean="0"/>
              <a:pPr/>
              <a:t>27/09/55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4A98-2D61-456D-84F4-B4EE749860A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advTm="1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E6AD-86DE-4FC9-8DFA-1D667377BAD6}" type="datetimeFigureOut">
              <a:rPr lang="th-TH" smtClean="0"/>
              <a:pPr/>
              <a:t>27/09/55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4A98-2D61-456D-84F4-B4EE749860A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advTm="1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ดและมนมุมสี่เหลี่ยมหนึ่งมุม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ามเหลี่ยมมุมฉาก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E6AD-86DE-4FC9-8DFA-1D667377BAD6}" type="datetimeFigureOut">
              <a:rPr lang="th-TH" smtClean="0"/>
              <a:pPr/>
              <a:t>27/09/55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A9E4A98-2D61-456D-84F4-B4EE749860A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10" name="รูปแบบอิสระ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รูปแบบอิสระ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1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รูปแบบอิสระ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ตัวยึดชื่อเรื่อง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ตัวยึดข้อความ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94E6AD-86DE-4FC9-8DFA-1D667377BAD6}" type="datetimeFigureOut">
              <a:rPr lang="th-TH" smtClean="0"/>
              <a:pPr/>
              <a:t>27/09/55</a:t>
            </a:fld>
            <a:endParaRPr lang="th-TH"/>
          </a:p>
        </p:txBody>
      </p:sp>
      <p:sp>
        <p:nvSpPr>
          <p:cNvPr id="22" name="ตัวยึด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9E4A98-2D61-456D-84F4-B4EE749860AF}" type="slidenum">
              <a:rPr lang="th-TH" smtClean="0"/>
              <a:pPr/>
              <a:t>‹#›</a:t>
            </a:fld>
            <a:endParaRPr lang="th-TH"/>
          </a:p>
        </p:txBody>
      </p:sp>
      <p:grpSp>
        <p:nvGrpSpPr>
          <p:cNvPr id="2" name="กลุ่ม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รูปแบบอิสระ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รูปแบบอิสระ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advTm="1500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hyperlink" Target="http://www.iphonemod.net/wp-content/uploads/2012/09/iOS6.jpg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eg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eg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jpeg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3.jpe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iphonemod.net/wp-content/uploads/2012/09/iOS6.jpg" TargetMode="Externa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jpeg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6.xml"/><Relationship Id="rId7" Type="http://schemas.openxmlformats.org/officeDocument/2006/relationships/hyperlink" Target="http://www.iphonemod.net/wp-content/uploads/2012/09/iOS6.jpg" TargetMode="Externa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gif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iphonemod.net/wp-content/uploads/2012/09/iOS6.jpg" TargetMode="Externa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6.xml"/><Relationship Id="rId7" Type="http://schemas.openxmlformats.org/officeDocument/2006/relationships/hyperlink" Target="http://www.iphonemod.net/wp-content/uploads/2012/09/iOS6.jpg" TargetMode="Externa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ไดอะแกรม 4"/>
          <p:cNvGraphicFramePr/>
          <p:nvPr/>
        </p:nvGraphicFramePr>
        <p:xfrm>
          <a:off x="571472" y="357166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รูปภาพ 3" descr="iOS6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00232" y="1643050"/>
            <a:ext cx="4643470" cy="33432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4857752" y="5786454"/>
            <a:ext cx="41312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เรียบเรียงโดย .. นางภัคนิภา  มณีโชติ</a:t>
            </a:r>
            <a:endParaRPr lang="th-TH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รูปภาพ 6" descr="http://www.iphonemod.net/wp-content/uploads/2012/09/iOS6-600x320.jpg">
            <a:hlinkClick r:id="rId7" tooltip="iOS6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14744" y="5715016"/>
            <a:ext cx="92866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ไดอะแกรม 3"/>
          <p:cNvGraphicFramePr/>
          <p:nvPr/>
        </p:nvGraphicFramePr>
        <p:xfrm>
          <a:off x="457200" y="704088"/>
          <a:ext cx="8543956" cy="57967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รูปภาพ 2" descr="http://img.kapook.com/u/tawutchai/ios6/iOS6-3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285728"/>
            <a:ext cx="2500330" cy="164307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ไดอะแกรม 3"/>
          <p:cNvGraphicFramePr/>
          <p:nvPr/>
        </p:nvGraphicFramePr>
        <p:xfrm>
          <a:off x="428596" y="642918"/>
          <a:ext cx="8305800" cy="5868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รูปภาพ 2" descr="http://img.kapook.com/u/tawutchai/ios6/mail_main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5786" y="357166"/>
            <a:ext cx="3071834" cy="19288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ไดอะแกรม 3"/>
          <p:cNvGraphicFramePr/>
          <p:nvPr/>
        </p:nvGraphicFramePr>
        <p:xfrm>
          <a:off x="457200" y="704088"/>
          <a:ext cx="8305800" cy="6153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รูปภาพ 2" descr="http://img.kapook.com/u/tawutchai/ios6/accessibility_main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16" y="357166"/>
            <a:ext cx="1449942" cy="150019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ไดอะแกรม 3"/>
          <p:cNvGraphicFramePr/>
          <p:nvPr/>
        </p:nvGraphicFramePr>
        <p:xfrm>
          <a:off x="500034" y="1418444"/>
          <a:ext cx="8305800" cy="5439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รูปภาพ 2" descr="http://img.kapook.com/u/tawutchai/ios6/photostream_gallery_overview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05270">
            <a:off x="5643296" y="385693"/>
            <a:ext cx="3419038" cy="23013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isometricOffAxis1Left"/>
            <a:lightRig rig="threePt" dir="t"/>
          </a:scene3d>
        </p:spPr>
      </p:pic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ไดอะแกรม 3"/>
          <p:cNvGraphicFramePr/>
          <p:nvPr/>
        </p:nvGraphicFramePr>
        <p:xfrm>
          <a:off x="500034" y="1357298"/>
          <a:ext cx="8305800" cy="4572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รูปภาพ 2" descr="http://www.iphonemod.net/wp-content/uploads/2012/09/iOS6-600x320.jpg">
            <a:hlinkClick r:id="rId6" tooltip="iOS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29596" y="2428868"/>
            <a:ext cx="2286016" cy="242889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 prst="artDeco"/>
            <a:contourClr>
              <a:srgbClr val="333333"/>
            </a:contourClr>
          </a:sp3d>
        </p:spPr>
      </p:pic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ไดอะแกรม 3"/>
          <p:cNvGraphicFramePr/>
          <p:nvPr/>
        </p:nvGraphicFramePr>
        <p:xfrm>
          <a:off x="457200" y="704088"/>
          <a:ext cx="8305800" cy="5653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รูปภาพ 5" descr="http://img.kapook.com/u/tawutchai/ios6/iOS6-4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 rot="334513">
            <a:off x="1213901" y="21502"/>
            <a:ext cx="6429420" cy="213044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isometricOffAxis1Top"/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ไดอะแกรม 4"/>
          <p:cNvGraphicFramePr/>
          <p:nvPr/>
        </p:nvGraphicFramePr>
        <p:xfrm>
          <a:off x="214282" y="704088"/>
          <a:ext cx="8715436" cy="5653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รูปภาพ 2" descr="ios6-logo-4fd6578be6470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86710" y="285728"/>
            <a:ext cx="1133471" cy="11334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isometricOffAxis2Left"/>
            <a:lightRig rig="threePt" dir="t"/>
          </a:scene3d>
        </p:spPr>
      </p:pic>
      <p:pic>
        <p:nvPicPr>
          <p:cNvPr id="4" name="รูปภาพ 3" descr="http://www.iphonemod.net/wp-content/uploads/2012/09/iOS6-600x320.jpg">
            <a:hlinkClick r:id="rId7" tooltip="iOS6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7158" y="285728"/>
            <a:ext cx="1571636" cy="8572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isometricOffAxis1Right"/>
            <a:lightRig rig="threePt" dir="t"/>
          </a:scene3d>
        </p:spPr>
      </p:pic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ไดอะแกรม 3"/>
          <p:cNvGraphicFramePr/>
          <p:nvPr/>
        </p:nvGraphicFramePr>
        <p:xfrm>
          <a:off x="285720" y="1285860"/>
          <a:ext cx="8305800" cy="5357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รูปภาพ 4" descr="http://www.iphonemod.net/wp-content/uploads/2012/09/iOS6-600x320.jpg">
            <a:hlinkClick r:id="rId6" tooltip="iOS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43042" y="857232"/>
            <a:ext cx="5572132" cy="78581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ไดอะแกรม 3"/>
          <p:cNvGraphicFramePr/>
          <p:nvPr/>
        </p:nvGraphicFramePr>
        <p:xfrm>
          <a:off x="571472" y="357166"/>
          <a:ext cx="6286544" cy="6500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รูปภาพ 2" descr="http://img.kapook.com/u/tawutchai/ios6/siri_gallery_overview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15074" y="428604"/>
            <a:ext cx="2571768" cy="18573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ไดอะแกรม 3"/>
          <p:cNvGraphicFramePr/>
          <p:nvPr/>
        </p:nvGraphicFramePr>
        <p:xfrm>
          <a:off x="1714480" y="857232"/>
          <a:ext cx="7429520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รูปภาพ 2" descr="http://img.kapook.com/u/tawutchai/ios6/facebook_gallery_status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0586111">
            <a:off x="598041" y="605316"/>
            <a:ext cx="2500330" cy="202883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ไดอะแกรม 3"/>
          <p:cNvGraphicFramePr/>
          <p:nvPr/>
        </p:nvGraphicFramePr>
        <p:xfrm>
          <a:off x="-857288" y="357166"/>
          <a:ext cx="11001452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รูปภาพ 2" descr="http://img.kapook.com/u/tawutchai/ios6/maps_gallery_overview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034" y="571480"/>
            <a:ext cx="2928958" cy="34290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1"/>
            </a:solidFill>
          </a:ln>
          <a:effectLst>
            <a:reflection blurRad="12700" stA="38000" endPos="28000" dist="5000" dir="5400000" sy="-100000" algn="bl" rotWithShape="0"/>
          </a:effectLst>
          <a:scene3d>
            <a:camera prst="isometricOffAxis1Right"/>
            <a:lightRig rig="threePt" dir="t"/>
          </a:scene3d>
        </p:spPr>
      </p:pic>
    </p:spTree>
  </p:cSld>
  <p:clrMapOvr>
    <a:masterClrMapping/>
  </p:clrMapOvr>
  <p:transition spd="med" advTm="1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ไดอะแกรม 4"/>
          <p:cNvGraphicFramePr/>
          <p:nvPr/>
        </p:nvGraphicFramePr>
        <p:xfrm>
          <a:off x="428596" y="857232"/>
          <a:ext cx="9001188" cy="6572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รูปภาพ 2" descr="http://img.kapook.com/u/tawutchai/ios6/facetime_main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1538" y="642918"/>
            <a:ext cx="2415421" cy="2060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รูปภาพ 3" descr="http://www.iphonemod.net/wp-content/uploads/2012/09/iOS6-600x320.jpg">
            <a:hlinkClick r:id="rId7" tooltip="iOS6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00892" y="428604"/>
            <a:ext cx="92866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ไดอะแกรม 3"/>
          <p:cNvGraphicFramePr/>
          <p:nvPr/>
        </p:nvGraphicFramePr>
        <p:xfrm>
          <a:off x="285720" y="1275568"/>
          <a:ext cx="8358246" cy="5582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รูปภาพ 5" descr="http://img.kapook.com/u/tawutchai/ios6/safari_main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0233038">
            <a:off x="185992" y="411060"/>
            <a:ext cx="2414593" cy="1447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ไดอะแกรม 3"/>
          <p:cNvGraphicFramePr/>
          <p:nvPr/>
        </p:nvGraphicFramePr>
        <p:xfrm>
          <a:off x="457200" y="704088"/>
          <a:ext cx="8305800" cy="5725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รูปภาพ 2" descr="http://img.kapook.com/u/tawutchai/ios6/iOS6-1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29058" y="1500174"/>
            <a:ext cx="142876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ไดอะแกรม 3"/>
          <p:cNvGraphicFramePr/>
          <p:nvPr/>
        </p:nvGraphicFramePr>
        <p:xfrm>
          <a:off x="457200" y="704088"/>
          <a:ext cx="8305800" cy="5868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รูปภาพ 2" descr="http://img.kapook.com/u/tawutchai/ios6/iOS6-2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5429264"/>
            <a:ext cx="2855238" cy="107157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ไหลเวียน">
  <a:themeElements>
    <a:clrScheme name="ไหลเวียน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ไหลเวียน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ไหลเวียน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338</TotalTime>
  <Words>149</Words>
  <Application>Microsoft Office PowerPoint</Application>
  <PresentationFormat>นำเสนอทางหน้าจอ (4:3)</PresentationFormat>
  <Paragraphs>19</Paragraphs>
  <Slides>16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16</vt:i4>
      </vt:variant>
    </vt:vector>
  </HeadingPairs>
  <TitlesOfParts>
    <vt:vector size="17" baseType="lpstr">
      <vt:lpstr>ไหลเวียน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มีอะไรใหม่ใน ios 6</dc:title>
  <dc:creator>iLLuSioN</dc:creator>
  <cp:lastModifiedBy>kd</cp:lastModifiedBy>
  <cp:revision>98</cp:revision>
  <dcterms:created xsi:type="dcterms:W3CDTF">2012-09-26T13:56:33Z</dcterms:created>
  <dcterms:modified xsi:type="dcterms:W3CDTF">2012-09-27T08:59:04Z</dcterms:modified>
</cp:coreProperties>
</file>